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20"/>
  </p:notesMasterIdLst>
  <p:sldIdLst>
    <p:sldId id="256" r:id="rId2"/>
    <p:sldId id="258" r:id="rId3"/>
    <p:sldId id="276" r:id="rId4"/>
    <p:sldId id="277" r:id="rId5"/>
    <p:sldId id="272" r:id="rId6"/>
    <p:sldId id="298" r:id="rId7"/>
    <p:sldId id="299" r:id="rId8"/>
    <p:sldId id="300" r:id="rId9"/>
    <p:sldId id="257" r:id="rId10"/>
    <p:sldId id="301" r:id="rId11"/>
    <p:sldId id="302" r:id="rId12"/>
    <p:sldId id="303" r:id="rId13"/>
    <p:sldId id="271" r:id="rId14"/>
    <p:sldId id="263" r:id="rId15"/>
    <p:sldId id="304" r:id="rId16"/>
    <p:sldId id="275" r:id="rId17"/>
    <p:sldId id="305" r:id="rId18"/>
    <p:sldId id="306" r:id="rId19"/>
  </p:sldIdLst>
  <p:sldSz cx="9144000" cy="5143500" type="screen16x9"/>
  <p:notesSz cx="6858000" cy="9144000"/>
  <p:embeddedFontLst>
    <p:embeddedFont>
      <p:font typeface="Rajdhani" charset="0"/>
      <p:regular r:id="rId21"/>
      <p:bold r:id="rId22"/>
    </p:embeddedFont>
    <p:embeddedFont>
      <p:font typeface="Fira Sans Condensed Light" charset="0"/>
      <p:regular r:id="rId23"/>
      <p:bold r:id="rId24"/>
      <p:italic r:id="rId25"/>
      <p:boldItalic r:id="rId26"/>
    </p:embeddedFont>
    <p:embeddedFont>
      <p:font typeface="Josefin Slab" charset="0"/>
      <p:regular r:id="rId27"/>
      <p:bold r:id="rId28"/>
      <p:italic r:id="rId29"/>
      <p:boldItalic r:id="rId30"/>
    </p:embeddedFont>
    <p:embeddedFont>
      <p:font typeface="Anton" charset="0"/>
      <p:regular r:id="rId31"/>
    </p:embeddedFont>
    <p:embeddedFont>
      <p:font typeface="Advent Pro Light" charset="0"/>
      <p:regular r:id="rId32"/>
      <p:bold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taa Shaqour" initials="AS" lastIdx="1" clrIdx="0">
    <p:extLst>
      <p:ext uri="{19B8F6BF-5375-455C-9EA6-DF929625EA0E}">
        <p15:presenceInfo xmlns:p15="http://schemas.microsoft.com/office/powerpoint/2012/main" xmlns="" userId="2b51ea7de3e1882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C14AE236-8605-445D-ACFC-F838679F69FB}">
  <a:tblStyle styleId="{C14AE236-8605-445D-ACFC-F838679F69F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93" d="100"/>
          <a:sy n="93" d="100"/>
        </p:scale>
        <p:origin x="-726"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presProps" Target="presProps.xml"/></Relationships>
</file>

<file path=ppt/media/image1.jpg>
</file>

<file path=ppt/media/image10.png>
</file>

<file path=ppt/media/image11.png>
</file>

<file path=ppt/media/image2.jpg>
</file>

<file path=ppt/media/image3.jp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19489328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34635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97513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65abef0139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65abef0139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3895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g65abef0139_0_13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 name="Google Shape;757;g65abef0139_0_1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708a6ee8a1_0_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708a6ee8a1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65abef0139_0_4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65abef0139_0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61627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5"/>
        <p:cNvGrpSpPr/>
        <p:nvPr/>
      </p:nvGrpSpPr>
      <p:grpSpPr>
        <a:xfrm>
          <a:off x="0" y="0"/>
          <a:ext cx="0" cy="0"/>
          <a:chOff x="0" y="0"/>
          <a:chExt cx="0" cy="0"/>
        </a:xfrm>
      </p:grpSpPr>
      <p:sp>
        <p:nvSpPr>
          <p:cNvPr id="1716" name="Google Shape;1716;g65abef0139_0_1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7" name="Google Shape;1717;g65abef0139_0_1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5"/>
        <p:cNvGrpSpPr/>
        <p:nvPr/>
      </p:nvGrpSpPr>
      <p:grpSpPr>
        <a:xfrm>
          <a:off x="0" y="0"/>
          <a:ext cx="0" cy="0"/>
          <a:chOff x="0" y="0"/>
          <a:chExt cx="0" cy="0"/>
        </a:xfrm>
      </p:grpSpPr>
      <p:sp>
        <p:nvSpPr>
          <p:cNvPr id="1716" name="Google Shape;1716;g65abef0139_0_1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7" name="Google Shape;1717;g65abef0139_0_1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00989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08a6ee8a1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08a6ee8a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0"/>
        <p:cNvGrpSpPr/>
        <p:nvPr/>
      </p:nvGrpSpPr>
      <p:grpSpPr>
        <a:xfrm>
          <a:off x="0" y="0"/>
          <a:ext cx="0" cy="0"/>
          <a:chOff x="0" y="0"/>
          <a:chExt cx="0" cy="0"/>
        </a:xfrm>
      </p:grpSpPr>
      <p:sp>
        <p:nvSpPr>
          <p:cNvPr id="1741" name="Google Shape;1741;g65abef0139_0_1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2" name="Google Shape;1742;g65abef0139_0_1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04365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5"/>
        <p:cNvGrpSpPr/>
        <p:nvPr/>
      </p:nvGrpSpPr>
      <p:grpSpPr>
        <a:xfrm>
          <a:off x="0" y="0"/>
          <a:ext cx="0" cy="0"/>
          <a:chOff x="0" y="0"/>
          <a:chExt cx="0" cy="0"/>
        </a:xfrm>
      </p:grpSpPr>
      <p:sp>
        <p:nvSpPr>
          <p:cNvPr id="1756" name="Google Shape;1756;g65abef0139_0_15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7" name="Google Shape;1757;g65abef0139_0_15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89078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6b4974444a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6b4974444a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69324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08a6ee8a1_0_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08a6ee8a1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50975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08a6ee8a1_0_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08a6ee8a1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61006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08a6ee8a1_0_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08a6ee8a1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34649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BLANK_1_1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6"/>
          <p:cNvSpPr txBox="1">
            <a:spLocks noGrp="1"/>
          </p:cNvSpPr>
          <p:nvPr>
            <p:ph type="subTitle" idx="1"/>
          </p:nvPr>
        </p:nvSpPr>
        <p:spPr>
          <a:xfrm>
            <a:off x="969788"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2" name="Google Shape;62;p16"/>
          <p:cNvSpPr txBox="1">
            <a:spLocks noGrp="1"/>
          </p:cNvSpPr>
          <p:nvPr>
            <p:ph type="subTitle" idx="2"/>
          </p:nvPr>
        </p:nvSpPr>
        <p:spPr>
          <a:xfrm>
            <a:off x="59611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3" name="Google Shape;63;p16"/>
          <p:cNvSpPr txBox="1">
            <a:spLocks noGrp="1"/>
          </p:cNvSpPr>
          <p:nvPr>
            <p:ph type="subTitle" idx="3"/>
          </p:nvPr>
        </p:nvSpPr>
        <p:spPr>
          <a:xfrm>
            <a:off x="34650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4" name="Google Shape;64;p16"/>
          <p:cNvSpPr txBox="1">
            <a:spLocks noGrp="1"/>
          </p:cNvSpPr>
          <p:nvPr>
            <p:ph type="title"/>
          </p:nvPr>
        </p:nvSpPr>
        <p:spPr>
          <a:xfrm>
            <a:off x="960113"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5" name="Google Shape;65;p16"/>
          <p:cNvSpPr txBox="1">
            <a:spLocks noGrp="1"/>
          </p:cNvSpPr>
          <p:nvPr>
            <p:ph type="title" idx="4"/>
          </p:nvPr>
        </p:nvSpPr>
        <p:spPr>
          <a:xfrm>
            <a:off x="6628688"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6" name="Google Shape;66;p16"/>
          <p:cNvSpPr txBox="1">
            <a:spLocks noGrp="1"/>
          </p:cNvSpPr>
          <p:nvPr>
            <p:ph type="title" idx="5"/>
          </p:nvPr>
        </p:nvSpPr>
        <p:spPr>
          <a:xfrm>
            <a:off x="3805336"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7" name="Google Shape;67;p16"/>
          <p:cNvSpPr txBox="1">
            <a:spLocks noGrp="1"/>
          </p:cNvSpPr>
          <p:nvPr>
            <p:ph type="title" idx="6"/>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nd text">
  <p:cSld name="Numbers and text">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17"/>
          <p:cNvSpPr txBox="1">
            <a:spLocks noGrp="1"/>
          </p:cNvSpPr>
          <p:nvPr>
            <p:ph type="subTitle" idx="1"/>
          </p:nvPr>
        </p:nvSpPr>
        <p:spPr>
          <a:xfrm>
            <a:off x="6006000" y="2320225"/>
            <a:ext cx="2006100" cy="39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a:endParaRPr/>
          </a:p>
        </p:txBody>
      </p:sp>
      <p:sp>
        <p:nvSpPr>
          <p:cNvPr id="70" name="Google Shape;70;p17"/>
          <p:cNvSpPr txBox="1">
            <a:spLocks noGrp="1"/>
          </p:cNvSpPr>
          <p:nvPr>
            <p:ph type="subTitle" idx="2"/>
          </p:nvPr>
        </p:nvSpPr>
        <p:spPr>
          <a:xfrm>
            <a:off x="6006000" y="3478616"/>
            <a:ext cx="2006100" cy="39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a:endParaRPr/>
          </a:p>
        </p:txBody>
      </p:sp>
      <p:sp>
        <p:nvSpPr>
          <p:cNvPr id="71" name="Google Shape;71;p17"/>
          <p:cNvSpPr txBox="1">
            <a:spLocks noGrp="1"/>
          </p:cNvSpPr>
          <p:nvPr>
            <p:ph type="title" hasCustomPrompt="1"/>
          </p:nvPr>
        </p:nvSpPr>
        <p:spPr>
          <a:xfrm>
            <a:off x="6006000" y="1954025"/>
            <a:ext cx="1235400" cy="479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2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2" name="Google Shape;72;p17"/>
          <p:cNvSpPr txBox="1">
            <a:spLocks noGrp="1"/>
          </p:cNvSpPr>
          <p:nvPr>
            <p:ph type="title" idx="3" hasCustomPrompt="1"/>
          </p:nvPr>
        </p:nvSpPr>
        <p:spPr>
          <a:xfrm>
            <a:off x="6006000" y="3100474"/>
            <a:ext cx="1235400" cy="479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2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3" name="Google Shape;73;p17"/>
          <p:cNvSpPr txBox="1">
            <a:spLocks noGrp="1"/>
          </p:cNvSpPr>
          <p:nvPr>
            <p:ph type="title" idx="4"/>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extLst>
      <p:ext uri="{BB962C8B-B14F-4D97-AF65-F5344CB8AC3E}">
        <p14:creationId xmlns:p14="http://schemas.microsoft.com/office/powerpoint/2010/main" val="40048622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4"/>
          <p:cNvSpPr txBox="1">
            <a:spLocks noGrp="1"/>
          </p:cNvSpPr>
          <p:nvPr>
            <p:ph type="body" idx="1"/>
          </p:nvPr>
        </p:nvSpPr>
        <p:spPr>
          <a:xfrm>
            <a:off x="720000" y="1152475"/>
            <a:ext cx="7704000" cy="3416400"/>
          </a:xfrm>
          <a:prstGeom prst="rect">
            <a:avLst/>
          </a:prstGeom>
          <a:solidFill>
            <a:srgbClr val="FFFFFF">
              <a:alpha val="45090"/>
            </a:srgbClr>
          </a:solidFill>
        </p:spPr>
        <p:txBody>
          <a:bodyPr spcFirstLastPara="1" wrap="square" lIns="91425" tIns="91425" rIns="91425" bIns="91425" anchor="t" anchorCtr="0">
            <a:noAutofit/>
          </a:bodyPr>
          <a:lstStyle>
            <a:lvl1pPr marL="457200" lvl="0" indent="-298450">
              <a:lnSpc>
                <a:spcPct val="100000"/>
              </a:lnSpc>
              <a:spcBef>
                <a:spcPts val="0"/>
              </a:spcBef>
              <a:spcAft>
                <a:spcPts val="0"/>
              </a:spcAft>
              <a:buClr>
                <a:srgbClr val="434343"/>
              </a:buClr>
              <a:buSzPts val="1100"/>
              <a:buAutoNum type="arabicPeriod"/>
              <a:defRPr sz="1300">
                <a:solidFill>
                  <a:srgbClr val="F3F3F3"/>
                </a:solidFill>
              </a:defRPr>
            </a:lvl1pPr>
            <a:lvl2pPr marL="914400" lvl="1" indent="-298450">
              <a:spcBef>
                <a:spcPts val="1600"/>
              </a:spcBef>
              <a:spcAft>
                <a:spcPts val="0"/>
              </a:spcAft>
              <a:buClr>
                <a:srgbClr val="000000"/>
              </a:buClr>
              <a:buSzPts val="1100"/>
              <a:buAutoNum type="alphaLcPeriod"/>
              <a:defRPr sz="1200"/>
            </a:lvl2pPr>
            <a:lvl3pPr marL="1371600" lvl="2" indent="-298450">
              <a:spcBef>
                <a:spcPts val="1600"/>
              </a:spcBef>
              <a:spcAft>
                <a:spcPts val="0"/>
              </a:spcAft>
              <a:buClr>
                <a:srgbClr val="000000"/>
              </a:buClr>
              <a:buSzPts val="1100"/>
              <a:buAutoNum type="romanLcPeriod"/>
              <a:defRPr sz="1200"/>
            </a:lvl3pPr>
            <a:lvl4pPr marL="1828800" lvl="3" indent="-298450">
              <a:spcBef>
                <a:spcPts val="1600"/>
              </a:spcBef>
              <a:spcAft>
                <a:spcPts val="0"/>
              </a:spcAft>
              <a:buClr>
                <a:srgbClr val="000000"/>
              </a:buClr>
              <a:buSzPts val="1100"/>
              <a:buAutoNum type="arabicPeriod"/>
              <a:defRPr sz="1200"/>
            </a:lvl4pPr>
            <a:lvl5pPr marL="2286000" lvl="4" indent="-298450">
              <a:spcBef>
                <a:spcPts val="1600"/>
              </a:spcBef>
              <a:spcAft>
                <a:spcPts val="0"/>
              </a:spcAft>
              <a:buClr>
                <a:srgbClr val="000000"/>
              </a:buClr>
              <a:buSzPts val="1100"/>
              <a:buAutoNum type="alphaLcPeriod"/>
              <a:defRPr sz="1200"/>
            </a:lvl5pPr>
            <a:lvl6pPr marL="2743200" lvl="5" indent="-298450">
              <a:spcBef>
                <a:spcPts val="1600"/>
              </a:spcBef>
              <a:spcAft>
                <a:spcPts val="0"/>
              </a:spcAft>
              <a:buClr>
                <a:srgbClr val="000000"/>
              </a:buClr>
              <a:buSzPts val="1100"/>
              <a:buAutoNum type="romanLcPeriod"/>
              <a:defRPr sz="1200"/>
            </a:lvl6pPr>
            <a:lvl7pPr marL="3200400" lvl="6" indent="-298450">
              <a:spcBef>
                <a:spcPts val="1600"/>
              </a:spcBef>
              <a:spcAft>
                <a:spcPts val="0"/>
              </a:spcAft>
              <a:buClr>
                <a:srgbClr val="000000"/>
              </a:buClr>
              <a:buSzPts val="1100"/>
              <a:buAutoNum type="arabicPeriod"/>
              <a:defRPr sz="1200"/>
            </a:lvl7pPr>
            <a:lvl8pPr marL="3657600" lvl="7" indent="-298450">
              <a:spcBef>
                <a:spcPts val="1600"/>
              </a:spcBef>
              <a:spcAft>
                <a:spcPts val="0"/>
              </a:spcAft>
              <a:buClr>
                <a:srgbClr val="000000"/>
              </a:buClr>
              <a:buSzPts val="1100"/>
              <a:buAutoNum type="alphaLcPeriod"/>
              <a:defRPr sz="1200"/>
            </a:lvl8pPr>
            <a:lvl9pPr marL="4114800" lvl="8" indent="-298450">
              <a:spcBef>
                <a:spcPts val="1600"/>
              </a:spcBef>
              <a:spcAft>
                <a:spcPts val="1600"/>
              </a:spcAft>
              <a:buClr>
                <a:srgbClr val="000000"/>
              </a:buClr>
              <a:buSzPts val="1100"/>
              <a:buAutoNum type="romanLcPeriod"/>
              <a:defRPr sz="1200"/>
            </a:lvl9pPr>
          </a:lstStyle>
          <a:p>
            <a:endParaRPr/>
          </a:p>
        </p:txBody>
      </p:sp>
      <p:sp>
        <p:nvSpPr>
          <p:cNvPr id="15" name="Google Shape;15;p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5"/>
          <p:cNvSpPr txBox="1">
            <a:spLocks noGrp="1"/>
          </p:cNvSpPr>
          <p:nvPr>
            <p:ph type="subTitle" idx="1"/>
          </p:nvPr>
        </p:nvSpPr>
        <p:spPr>
          <a:xfrm flipH="1">
            <a:off x="55841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Anton"/>
              <a:buNone/>
              <a:defRPr sz="1800">
                <a:latin typeface="Anton"/>
                <a:ea typeface="Anton"/>
                <a:cs typeface="Anton"/>
                <a:sym typeface="Anton"/>
              </a:defRPr>
            </a:lvl1pPr>
            <a:lvl2pPr lvl="1" algn="ctr" rtl="0">
              <a:lnSpc>
                <a:spcPct val="100000"/>
              </a:lnSpc>
              <a:spcBef>
                <a:spcPts val="0"/>
              </a:spcBef>
              <a:spcAft>
                <a:spcPts val="0"/>
              </a:spcAft>
              <a:buSzPts val="1400"/>
              <a:buFont typeface="Anton"/>
              <a:buNone/>
              <a:defRPr sz="1400" b="1">
                <a:latin typeface="Anton"/>
                <a:ea typeface="Anton"/>
                <a:cs typeface="Anton"/>
                <a:sym typeface="Anton"/>
              </a:defRPr>
            </a:lvl2pPr>
            <a:lvl3pPr lvl="2" algn="ctr" rtl="0">
              <a:lnSpc>
                <a:spcPct val="100000"/>
              </a:lnSpc>
              <a:spcBef>
                <a:spcPts val="0"/>
              </a:spcBef>
              <a:spcAft>
                <a:spcPts val="0"/>
              </a:spcAft>
              <a:buSzPts val="1400"/>
              <a:buFont typeface="Anton"/>
              <a:buNone/>
              <a:defRPr sz="1400" b="1">
                <a:latin typeface="Anton"/>
                <a:ea typeface="Anton"/>
                <a:cs typeface="Anton"/>
                <a:sym typeface="Anton"/>
              </a:defRPr>
            </a:lvl3pPr>
            <a:lvl4pPr lvl="3" algn="ctr" rtl="0">
              <a:lnSpc>
                <a:spcPct val="100000"/>
              </a:lnSpc>
              <a:spcBef>
                <a:spcPts val="0"/>
              </a:spcBef>
              <a:spcAft>
                <a:spcPts val="0"/>
              </a:spcAft>
              <a:buSzPts val="1400"/>
              <a:buFont typeface="Anton"/>
              <a:buNone/>
              <a:defRPr sz="1400" b="1">
                <a:latin typeface="Anton"/>
                <a:ea typeface="Anton"/>
                <a:cs typeface="Anton"/>
                <a:sym typeface="Anton"/>
              </a:defRPr>
            </a:lvl4pPr>
            <a:lvl5pPr lvl="4" algn="ctr" rtl="0">
              <a:lnSpc>
                <a:spcPct val="100000"/>
              </a:lnSpc>
              <a:spcBef>
                <a:spcPts val="0"/>
              </a:spcBef>
              <a:spcAft>
                <a:spcPts val="0"/>
              </a:spcAft>
              <a:buSzPts val="1400"/>
              <a:buFont typeface="Anton"/>
              <a:buNone/>
              <a:defRPr sz="1400" b="1">
                <a:latin typeface="Anton"/>
                <a:ea typeface="Anton"/>
                <a:cs typeface="Anton"/>
                <a:sym typeface="Anton"/>
              </a:defRPr>
            </a:lvl5pPr>
            <a:lvl6pPr lvl="5" algn="ctr" rtl="0">
              <a:lnSpc>
                <a:spcPct val="100000"/>
              </a:lnSpc>
              <a:spcBef>
                <a:spcPts val="0"/>
              </a:spcBef>
              <a:spcAft>
                <a:spcPts val="0"/>
              </a:spcAft>
              <a:buSzPts val="1400"/>
              <a:buFont typeface="Anton"/>
              <a:buNone/>
              <a:defRPr sz="1400" b="1">
                <a:latin typeface="Anton"/>
                <a:ea typeface="Anton"/>
                <a:cs typeface="Anton"/>
                <a:sym typeface="Anton"/>
              </a:defRPr>
            </a:lvl6pPr>
            <a:lvl7pPr lvl="6" algn="ctr" rtl="0">
              <a:lnSpc>
                <a:spcPct val="100000"/>
              </a:lnSpc>
              <a:spcBef>
                <a:spcPts val="0"/>
              </a:spcBef>
              <a:spcAft>
                <a:spcPts val="0"/>
              </a:spcAft>
              <a:buSzPts val="1400"/>
              <a:buFont typeface="Anton"/>
              <a:buNone/>
              <a:defRPr sz="1400" b="1">
                <a:latin typeface="Anton"/>
                <a:ea typeface="Anton"/>
                <a:cs typeface="Anton"/>
                <a:sym typeface="Anton"/>
              </a:defRPr>
            </a:lvl7pPr>
            <a:lvl8pPr lvl="7" algn="ctr" rtl="0">
              <a:lnSpc>
                <a:spcPct val="100000"/>
              </a:lnSpc>
              <a:spcBef>
                <a:spcPts val="0"/>
              </a:spcBef>
              <a:spcAft>
                <a:spcPts val="0"/>
              </a:spcAft>
              <a:buSzPts val="1400"/>
              <a:buFont typeface="Anton"/>
              <a:buNone/>
              <a:defRPr sz="1400" b="1">
                <a:latin typeface="Anton"/>
                <a:ea typeface="Anton"/>
                <a:cs typeface="Anton"/>
                <a:sym typeface="Anton"/>
              </a:defRPr>
            </a:lvl8pPr>
            <a:lvl9pPr lvl="8" algn="ctr" rtl="0">
              <a:lnSpc>
                <a:spcPct val="100000"/>
              </a:lnSpc>
              <a:spcBef>
                <a:spcPts val="0"/>
              </a:spcBef>
              <a:spcAft>
                <a:spcPts val="0"/>
              </a:spcAft>
              <a:buSzPts val="1400"/>
              <a:buFont typeface="Anton"/>
              <a:buNone/>
              <a:defRPr sz="1400" b="1">
                <a:latin typeface="Anton"/>
                <a:ea typeface="Anton"/>
                <a:cs typeface="Anton"/>
                <a:sym typeface="Anton"/>
              </a:defRPr>
            </a:lvl9pPr>
          </a:lstStyle>
          <a:p>
            <a:endParaRPr/>
          </a:p>
        </p:txBody>
      </p:sp>
      <p:sp>
        <p:nvSpPr>
          <p:cNvPr id="18" name="Google Shape;18;p5"/>
          <p:cNvSpPr txBox="1">
            <a:spLocks noGrp="1"/>
          </p:cNvSpPr>
          <p:nvPr>
            <p:ph type="subTitle" idx="2"/>
          </p:nvPr>
        </p:nvSpPr>
        <p:spPr>
          <a:xfrm flipH="1">
            <a:off x="50793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19" name="Google Shape;19;p5"/>
          <p:cNvSpPr txBox="1">
            <a:spLocks noGrp="1"/>
          </p:cNvSpPr>
          <p:nvPr>
            <p:ph type="subTitle" idx="3"/>
          </p:nvPr>
        </p:nvSpPr>
        <p:spPr>
          <a:xfrm flipH="1">
            <a:off x="18586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Anton"/>
              <a:buNone/>
              <a:defRPr sz="1800">
                <a:latin typeface="Anton"/>
                <a:ea typeface="Anton"/>
                <a:cs typeface="Anton"/>
                <a:sym typeface="Anton"/>
              </a:defRPr>
            </a:lvl1pPr>
            <a:lvl2pPr lvl="1" algn="ctr" rtl="0">
              <a:lnSpc>
                <a:spcPct val="100000"/>
              </a:lnSpc>
              <a:spcBef>
                <a:spcPts val="0"/>
              </a:spcBef>
              <a:spcAft>
                <a:spcPts val="0"/>
              </a:spcAft>
              <a:buSzPts val="1400"/>
              <a:buFont typeface="Anton"/>
              <a:buNone/>
              <a:defRPr sz="1400" b="1">
                <a:latin typeface="Anton"/>
                <a:ea typeface="Anton"/>
                <a:cs typeface="Anton"/>
                <a:sym typeface="Anton"/>
              </a:defRPr>
            </a:lvl2pPr>
            <a:lvl3pPr lvl="2" algn="ctr" rtl="0">
              <a:lnSpc>
                <a:spcPct val="100000"/>
              </a:lnSpc>
              <a:spcBef>
                <a:spcPts val="0"/>
              </a:spcBef>
              <a:spcAft>
                <a:spcPts val="0"/>
              </a:spcAft>
              <a:buSzPts val="1400"/>
              <a:buFont typeface="Anton"/>
              <a:buNone/>
              <a:defRPr sz="1400" b="1">
                <a:latin typeface="Anton"/>
                <a:ea typeface="Anton"/>
                <a:cs typeface="Anton"/>
                <a:sym typeface="Anton"/>
              </a:defRPr>
            </a:lvl3pPr>
            <a:lvl4pPr lvl="3" algn="ctr" rtl="0">
              <a:lnSpc>
                <a:spcPct val="100000"/>
              </a:lnSpc>
              <a:spcBef>
                <a:spcPts val="0"/>
              </a:spcBef>
              <a:spcAft>
                <a:spcPts val="0"/>
              </a:spcAft>
              <a:buSzPts val="1400"/>
              <a:buFont typeface="Anton"/>
              <a:buNone/>
              <a:defRPr sz="1400" b="1">
                <a:latin typeface="Anton"/>
                <a:ea typeface="Anton"/>
                <a:cs typeface="Anton"/>
                <a:sym typeface="Anton"/>
              </a:defRPr>
            </a:lvl4pPr>
            <a:lvl5pPr lvl="4" algn="ctr" rtl="0">
              <a:lnSpc>
                <a:spcPct val="100000"/>
              </a:lnSpc>
              <a:spcBef>
                <a:spcPts val="0"/>
              </a:spcBef>
              <a:spcAft>
                <a:spcPts val="0"/>
              </a:spcAft>
              <a:buSzPts val="1400"/>
              <a:buFont typeface="Anton"/>
              <a:buNone/>
              <a:defRPr sz="1400" b="1">
                <a:latin typeface="Anton"/>
                <a:ea typeface="Anton"/>
                <a:cs typeface="Anton"/>
                <a:sym typeface="Anton"/>
              </a:defRPr>
            </a:lvl5pPr>
            <a:lvl6pPr lvl="5" algn="ctr" rtl="0">
              <a:lnSpc>
                <a:spcPct val="100000"/>
              </a:lnSpc>
              <a:spcBef>
                <a:spcPts val="0"/>
              </a:spcBef>
              <a:spcAft>
                <a:spcPts val="0"/>
              </a:spcAft>
              <a:buSzPts val="1400"/>
              <a:buFont typeface="Anton"/>
              <a:buNone/>
              <a:defRPr sz="1400" b="1">
                <a:latin typeface="Anton"/>
                <a:ea typeface="Anton"/>
                <a:cs typeface="Anton"/>
                <a:sym typeface="Anton"/>
              </a:defRPr>
            </a:lvl6pPr>
            <a:lvl7pPr lvl="6" algn="ctr" rtl="0">
              <a:lnSpc>
                <a:spcPct val="100000"/>
              </a:lnSpc>
              <a:spcBef>
                <a:spcPts val="0"/>
              </a:spcBef>
              <a:spcAft>
                <a:spcPts val="0"/>
              </a:spcAft>
              <a:buSzPts val="1400"/>
              <a:buFont typeface="Anton"/>
              <a:buNone/>
              <a:defRPr sz="1400" b="1">
                <a:latin typeface="Anton"/>
                <a:ea typeface="Anton"/>
                <a:cs typeface="Anton"/>
                <a:sym typeface="Anton"/>
              </a:defRPr>
            </a:lvl7pPr>
            <a:lvl8pPr lvl="7" algn="ctr" rtl="0">
              <a:lnSpc>
                <a:spcPct val="100000"/>
              </a:lnSpc>
              <a:spcBef>
                <a:spcPts val="0"/>
              </a:spcBef>
              <a:spcAft>
                <a:spcPts val="0"/>
              </a:spcAft>
              <a:buSzPts val="1400"/>
              <a:buFont typeface="Anton"/>
              <a:buNone/>
              <a:defRPr sz="1400" b="1">
                <a:latin typeface="Anton"/>
                <a:ea typeface="Anton"/>
                <a:cs typeface="Anton"/>
                <a:sym typeface="Anton"/>
              </a:defRPr>
            </a:lvl8pPr>
            <a:lvl9pPr lvl="8" algn="ctr" rtl="0">
              <a:lnSpc>
                <a:spcPct val="100000"/>
              </a:lnSpc>
              <a:spcBef>
                <a:spcPts val="0"/>
              </a:spcBef>
              <a:spcAft>
                <a:spcPts val="0"/>
              </a:spcAft>
              <a:buSzPts val="1400"/>
              <a:buFont typeface="Anton"/>
              <a:buNone/>
              <a:defRPr sz="1400" b="1">
                <a:latin typeface="Anton"/>
                <a:ea typeface="Anton"/>
                <a:cs typeface="Anton"/>
                <a:sym typeface="Anton"/>
              </a:defRPr>
            </a:lvl9pPr>
          </a:lstStyle>
          <a:p>
            <a:endParaRPr/>
          </a:p>
        </p:txBody>
      </p:sp>
      <p:sp>
        <p:nvSpPr>
          <p:cNvPr id="20" name="Google Shape;20;p5"/>
          <p:cNvSpPr txBox="1">
            <a:spLocks noGrp="1"/>
          </p:cNvSpPr>
          <p:nvPr>
            <p:ph type="subTitle" idx="4"/>
          </p:nvPr>
        </p:nvSpPr>
        <p:spPr>
          <a:xfrm flipH="1">
            <a:off x="13538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21" name="Google Shape;21;p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olo título 1">
  <p:cSld name="TITLE_ONLY_1">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7"/>
        <p:cNvGrpSpPr/>
        <p:nvPr/>
      </p:nvGrpSpPr>
      <p:grpSpPr>
        <a:xfrm>
          <a:off x="0" y="0"/>
          <a:ext cx="0" cy="0"/>
          <a:chOff x="0" y="0"/>
          <a:chExt cx="0" cy="0"/>
        </a:xfrm>
      </p:grpSpPr>
      <p:sp>
        <p:nvSpPr>
          <p:cNvPr id="38" name="Google Shape;38;p12"/>
          <p:cNvSpPr txBox="1">
            <a:spLocks noGrp="1"/>
          </p:cNvSpPr>
          <p:nvPr>
            <p:ph type="title" hasCustomPrompt="1"/>
          </p:nvPr>
        </p:nvSpPr>
        <p:spPr>
          <a:xfrm>
            <a:off x="311700" y="2062500"/>
            <a:ext cx="8520600" cy="111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9" name="Google Shape;39;p12"/>
          <p:cNvSpPr txBox="1">
            <a:spLocks noGrp="1"/>
          </p:cNvSpPr>
          <p:nvPr>
            <p:ph type="body" idx="1"/>
          </p:nvPr>
        </p:nvSpPr>
        <p:spPr>
          <a:xfrm>
            <a:off x="311700" y="3255700"/>
            <a:ext cx="8520600" cy="5154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sz="1400"/>
            </a:lvl1pPr>
            <a:lvl2pPr marL="914400" lvl="1" indent="-304800" algn="ctr">
              <a:spcBef>
                <a:spcPts val="1600"/>
              </a:spcBef>
              <a:spcAft>
                <a:spcPts val="0"/>
              </a:spcAft>
              <a:buSzPts val="1200"/>
              <a:buChar char="○"/>
              <a:defRPr/>
            </a:lvl2pPr>
            <a:lvl3pPr marL="1371600" lvl="2" indent="-304800" algn="ctr">
              <a:spcBef>
                <a:spcPts val="1600"/>
              </a:spcBef>
              <a:spcAft>
                <a:spcPts val="0"/>
              </a:spcAft>
              <a:buSzPts val="1200"/>
              <a:buChar char="■"/>
              <a:defRPr/>
            </a:lvl3pPr>
            <a:lvl4pPr marL="1828800" lvl="3" indent="-304800" algn="ctr">
              <a:spcBef>
                <a:spcPts val="1600"/>
              </a:spcBef>
              <a:spcAft>
                <a:spcPts val="0"/>
              </a:spcAft>
              <a:buSzPts val="1200"/>
              <a:buChar char="●"/>
              <a:defRPr/>
            </a:lvl4pPr>
            <a:lvl5pPr marL="2286000" lvl="4" indent="-304800" algn="ctr">
              <a:spcBef>
                <a:spcPts val="1600"/>
              </a:spcBef>
              <a:spcAft>
                <a:spcPts val="0"/>
              </a:spcAft>
              <a:buSzPts val="1200"/>
              <a:buChar char="○"/>
              <a:defRPr/>
            </a:lvl5pPr>
            <a:lvl6pPr marL="2743200" lvl="5" indent="-304800" algn="ctr">
              <a:spcBef>
                <a:spcPts val="1600"/>
              </a:spcBef>
              <a:spcAft>
                <a:spcPts val="0"/>
              </a:spcAft>
              <a:buSzPts val="1200"/>
              <a:buChar char="■"/>
              <a:defRPr/>
            </a:lvl6pPr>
            <a:lvl7pPr marL="3200400" lvl="6" indent="-304800" algn="ctr">
              <a:spcBef>
                <a:spcPts val="1600"/>
              </a:spcBef>
              <a:spcAft>
                <a:spcPts val="0"/>
              </a:spcAft>
              <a:buSzPts val="1200"/>
              <a:buChar char="●"/>
              <a:defRPr/>
            </a:lvl7pPr>
            <a:lvl8pPr marL="3657600" lvl="7" indent="-304800" algn="ctr">
              <a:spcBef>
                <a:spcPts val="1600"/>
              </a:spcBef>
              <a:spcAft>
                <a:spcPts val="0"/>
              </a:spcAft>
              <a:buSzPts val="1200"/>
              <a:buChar char="○"/>
              <a:defRPr/>
            </a:lvl8pPr>
            <a:lvl9pPr marL="4114800" lvl="8" indent="-304800" algn="ctr">
              <a:spcBef>
                <a:spcPts val="1600"/>
              </a:spcBef>
              <a:spcAft>
                <a:spcPts val="1600"/>
              </a:spcAft>
              <a:buSzPts val="12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Agenda">
  <p:cSld name="BLANK_1">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4"/>
          <p:cNvSpPr txBox="1">
            <a:spLocks noGrp="1"/>
          </p:cNvSpPr>
          <p:nvPr>
            <p:ph type="title"/>
          </p:nvPr>
        </p:nvSpPr>
        <p:spPr>
          <a:xfrm>
            <a:off x="1511713" y="1452625"/>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3" name="Google Shape;43;p14"/>
          <p:cNvSpPr txBox="1">
            <a:spLocks noGrp="1"/>
          </p:cNvSpPr>
          <p:nvPr>
            <p:ph type="subTitle" idx="1"/>
          </p:nvPr>
        </p:nvSpPr>
        <p:spPr>
          <a:xfrm>
            <a:off x="1511712" y="1779575"/>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4" name="Google Shape;44;p14"/>
          <p:cNvSpPr txBox="1">
            <a:spLocks noGrp="1"/>
          </p:cNvSpPr>
          <p:nvPr>
            <p:ph type="title" idx="2"/>
          </p:nvPr>
        </p:nvSpPr>
        <p:spPr>
          <a:xfrm>
            <a:off x="4845487" y="1455263"/>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5" name="Google Shape;45;p14"/>
          <p:cNvSpPr txBox="1">
            <a:spLocks noGrp="1"/>
          </p:cNvSpPr>
          <p:nvPr>
            <p:ph type="subTitle" idx="3"/>
          </p:nvPr>
        </p:nvSpPr>
        <p:spPr>
          <a:xfrm>
            <a:off x="4845487" y="1782238"/>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6" name="Google Shape;46;p14"/>
          <p:cNvSpPr txBox="1">
            <a:spLocks noGrp="1"/>
          </p:cNvSpPr>
          <p:nvPr>
            <p:ph type="title" idx="4"/>
          </p:nvPr>
        </p:nvSpPr>
        <p:spPr>
          <a:xfrm>
            <a:off x="2768313" y="2877450"/>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7" name="Google Shape;47;p14"/>
          <p:cNvSpPr txBox="1">
            <a:spLocks noGrp="1"/>
          </p:cNvSpPr>
          <p:nvPr>
            <p:ph type="subTitle" idx="5"/>
          </p:nvPr>
        </p:nvSpPr>
        <p:spPr>
          <a:xfrm>
            <a:off x="2768312" y="3204400"/>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48" name="Google Shape;48;p14"/>
          <p:cNvSpPr txBox="1">
            <a:spLocks noGrp="1"/>
          </p:cNvSpPr>
          <p:nvPr>
            <p:ph type="title" idx="6"/>
          </p:nvPr>
        </p:nvSpPr>
        <p:spPr>
          <a:xfrm>
            <a:off x="6100575" y="2878082"/>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9" name="Google Shape;49;p14"/>
          <p:cNvSpPr txBox="1">
            <a:spLocks noGrp="1"/>
          </p:cNvSpPr>
          <p:nvPr>
            <p:ph type="subTitle" idx="7"/>
          </p:nvPr>
        </p:nvSpPr>
        <p:spPr>
          <a:xfrm>
            <a:off x="6100575" y="3205057"/>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50" name="Google Shape;50;p14"/>
          <p:cNvSpPr txBox="1">
            <a:spLocks noGrp="1"/>
          </p:cNvSpPr>
          <p:nvPr>
            <p:ph type="title" idx="8" hasCustomPrompt="1"/>
          </p:nvPr>
        </p:nvSpPr>
        <p:spPr>
          <a:xfrm>
            <a:off x="1959337" y="316430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1" name="Google Shape;51;p14"/>
          <p:cNvSpPr txBox="1">
            <a:spLocks noGrp="1"/>
          </p:cNvSpPr>
          <p:nvPr>
            <p:ph type="title" idx="9" hasCustomPrompt="1"/>
          </p:nvPr>
        </p:nvSpPr>
        <p:spPr>
          <a:xfrm>
            <a:off x="704337" y="173035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2" name="Google Shape;52;p14"/>
          <p:cNvSpPr txBox="1">
            <a:spLocks noGrp="1"/>
          </p:cNvSpPr>
          <p:nvPr>
            <p:ph type="title" idx="13" hasCustomPrompt="1"/>
          </p:nvPr>
        </p:nvSpPr>
        <p:spPr>
          <a:xfrm>
            <a:off x="5304000" y="3183632"/>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3" name="Google Shape;53;p14"/>
          <p:cNvSpPr txBox="1">
            <a:spLocks noGrp="1"/>
          </p:cNvSpPr>
          <p:nvPr>
            <p:ph type="title" idx="14" hasCustomPrompt="1"/>
          </p:nvPr>
        </p:nvSpPr>
        <p:spPr>
          <a:xfrm>
            <a:off x="4048912" y="1719213"/>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BLANK_1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subTitle" idx="1"/>
          </p:nvPr>
        </p:nvSpPr>
        <p:spPr>
          <a:xfrm>
            <a:off x="1725925"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6" name="Google Shape;56;p15"/>
          <p:cNvSpPr txBox="1">
            <a:spLocks noGrp="1"/>
          </p:cNvSpPr>
          <p:nvPr>
            <p:ph type="subTitle" idx="2"/>
          </p:nvPr>
        </p:nvSpPr>
        <p:spPr>
          <a:xfrm>
            <a:off x="5803499"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7" name="Google Shape;57;p15"/>
          <p:cNvSpPr txBox="1">
            <a:spLocks noGrp="1"/>
          </p:cNvSpPr>
          <p:nvPr>
            <p:ph type="subTitle" idx="3"/>
          </p:nvPr>
        </p:nvSpPr>
        <p:spPr>
          <a:xfrm>
            <a:off x="1725925"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8" name="Google Shape;58;p15"/>
          <p:cNvSpPr txBox="1">
            <a:spLocks noGrp="1"/>
          </p:cNvSpPr>
          <p:nvPr>
            <p:ph type="subTitle" idx="4"/>
          </p:nvPr>
        </p:nvSpPr>
        <p:spPr>
          <a:xfrm>
            <a:off x="5803499"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9" name="Google Shape;59;p1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marL="914400" lvl="1"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marL="1371600" lvl="2"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marL="1828800" lvl="3"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marL="2286000" lvl="4"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marL="2743200" lvl="5"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marL="3200400" lvl="6"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marL="3657600" lvl="7"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marL="4114800" lvl="8" indent="-304800">
              <a:lnSpc>
                <a:spcPct val="115000"/>
              </a:lnSpc>
              <a:spcBef>
                <a:spcPts val="1600"/>
              </a:spcBef>
              <a:spcAft>
                <a:spcPts val="160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8" r:id="rId6"/>
    <p:sldLayoutId id="2147483659" r:id="rId7"/>
    <p:sldLayoutId id="2147483660" r:id="rId8"/>
    <p:sldLayoutId id="2147483661" r:id="rId9"/>
    <p:sldLayoutId id="2147483662" r:id="rId10"/>
    <p:sldLayoutId id="2147483666" r:id="rId11"/>
    <p:sldLayoutId id="2147483667" r:id="rId12"/>
    <p:sldLayoutId id="214748367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
        <p:cNvGrpSpPr/>
        <p:nvPr/>
      </p:nvGrpSpPr>
      <p:grpSpPr>
        <a:xfrm>
          <a:off x="0" y="0"/>
          <a:ext cx="0" cy="0"/>
          <a:chOff x="0" y="0"/>
          <a:chExt cx="0" cy="0"/>
        </a:xfrm>
      </p:grpSpPr>
      <p:sp>
        <p:nvSpPr>
          <p:cNvPr id="102" name="Google Shape;102;p24"/>
          <p:cNvSpPr txBox="1">
            <a:spLocks noGrp="1"/>
          </p:cNvSpPr>
          <p:nvPr>
            <p:ph type="ctrTitle"/>
          </p:nvPr>
        </p:nvSpPr>
        <p:spPr>
          <a:xfrm>
            <a:off x="661150" y="1589727"/>
            <a:ext cx="4404000" cy="259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Rajdhani"/>
                <a:ea typeface="Rajdhani"/>
                <a:cs typeface="Rajdhani"/>
                <a:sym typeface="Rajdhani"/>
              </a:rPr>
              <a:t>Facial Emotion Detection</a:t>
            </a:r>
            <a:endParaRPr dirty="0">
              <a:latin typeface="Rajdhani"/>
              <a:ea typeface="Rajdhani"/>
              <a:cs typeface="Rajdhani"/>
              <a:sym typeface="Rajdhani"/>
            </a:endParaRPr>
          </a:p>
        </p:txBody>
      </p:sp>
      <p:sp>
        <p:nvSpPr>
          <p:cNvPr id="103" name="Google Shape;103;p24"/>
          <p:cNvSpPr txBox="1">
            <a:spLocks noGrp="1"/>
          </p:cNvSpPr>
          <p:nvPr>
            <p:ph type="subTitle" idx="1"/>
          </p:nvPr>
        </p:nvSpPr>
        <p:spPr>
          <a:xfrm>
            <a:off x="746494" y="3963027"/>
            <a:ext cx="3384900" cy="4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Fira Sans Condensed Light"/>
                <a:ea typeface="Fira Sans Condensed Light"/>
                <a:cs typeface="Fira Sans Condensed Light"/>
                <a:sym typeface="Fira Sans Condensed Light"/>
              </a:rPr>
              <a:t>Critical Thinking Course </a:t>
            </a:r>
            <a:endParaRPr dirty="0">
              <a:latin typeface="Fira Sans Condensed Light"/>
              <a:ea typeface="Fira Sans Condensed Light"/>
              <a:cs typeface="Fira Sans Condensed Light"/>
              <a:sym typeface="Fira Sans Condensed Light"/>
            </a:endParaRPr>
          </a:p>
        </p:txBody>
      </p:sp>
      <p:pic>
        <p:nvPicPr>
          <p:cNvPr id="104" name="Google Shape;104;p24"/>
          <p:cNvPicPr preferRelativeResize="0"/>
          <p:nvPr/>
        </p:nvPicPr>
        <p:blipFill rotWithShape="1">
          <a:blip r:embed="rId4">
            <a:alphaModFix/>
          </a:blip>
          <a:srcRect l="6664" t="4858" r="6220" b="5495"/>
          <a:stretch/>
        </p:blipFill>
        <p:spPr>
          <a:xfrm>
            <a:off x="4046050" y="411988"/>
            <a:ext cx="4197350" cy="4319530"/>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US" sz="3000" dirty="0"/>
              <a:t>Various Approaches to Improve Training</a:t>
            </a:r>
          </a:p>
        </p:txBody>
      </p:sp>
      <p:sp>
        <p:nvSpPr>
          <p:cNvPr id="110" name="Google Shape;110;p25"/>
          <p:cNvSpPr txBox="1">
            <a:spLocks noGrp="1"/>
          </p:cNvSpPr>
          <p:nvPr>
            <p:ph type="body" idx="1"/>
          </p:nvPr>
        </p:nvSpPr>
        <p:spPr>
          <a:xfrm>
            <a:off x="720000" y="1152475"/>
            <a:ext cx="7704000" cy="3606000"/>
          </a:xfrm>
          <a:prstGeom prst="rect">
            <a:avLst/>
          </a:prstGeom>
          <a:solidFill>
            <a:schemeClr val="dk1">
              <a:alpha val="56699"/>
            </a:schemeClr>
          </a:solidFill>
        </p:spPr>
        <p:txBody>
          <a:bodyPr spcFirstLastPara="1" wrap="square" lIns="234000" tIns="234000" rIns="234000" bIns="91425" anchor="t" anchorCtr="0">
            <a:noAutofit/>
          </a:bodyPr>
          <a:lstStyle/>
          <a:p>
            <a:pPr marL="146050" lvl="0" indent="0" algn="l" rtl="0">
              <a:spcBef>
                <a:spcPts val="0"/>
              </a:spcBef>
              <a:spcAft>
                <a:spcPts val="0"/>
              </a:spcAft>
              <a:buClr>
                <a:srgbClr val="F3F3F3"/>
              </a:buClr>
              <a:buSzPts val="1300"/>
              <a:buNone/>
            </a:pPr>
            <a:r>
              <a:rPr lang="en-US" sz="2000" dirty="0">
                <a:solidFill>
                  <a:schemeClr val="lt2"/>
                </a:solidFill>
              </a:rPr>
              <a:t>Increase Number of phases and Decrease number of epochs per phase while training.</a:t>
            </a:r>
          </a:p>
          <a:p>
            <a:pPr marL="146050" lvl="0" indent="0" algn="l" rtl="0">
              <a:spcBef>
                <a:spcPts val="0"/>
              </a:spcBef>
              <a:spcAft>
                <a:spcPts val="0"/>
              </a:spcAft>
              <a:buClr>
                <a:srgbClr val="F3F3F3"/>
              </a:buClr>
              <a:buSzPts val="1300"/>
              <a:buNone/>
            </a:pPr>
            <a:endParaRPr lang="en-US" dirty="0">
              <a:solidFill>
                <a:schemeClr val="lt2"/>
              </a:solidFill>
            </a:endParaRPr>
          </a:p>
          <a:p>
            <a:pPr marL="146050" lvl="0" indent="0" algn="l" rtl="0">
              <a:spcBef>
                <a:spcPts val="0"/>
              </a:spcBef>
              <a:spcAft>
                <a:spcPts val="0"/>
              </a:spcAft>
              <a:buClr>
                <a:srgbClr val="F3F3F3"/>
              </a:buClr>
              <a:buSzPts val="1300"/>
              <a:buNone/>
            </a:pPr>
            <a:r>
              <a:rPr lang="en-US" sz="1800" b="1" dirty="0">
                <a:solidFill>
                  <a:schemeClr val="lt2"/>
                </a:solidFill>
              </a:rPr>
              <a:t>For example</a:t>
            </a:r>
            <a:r>
              <a:rPr lang="en-US" sz="1800" dirty="0">
                <a:solidFill>
                  <a:schemeClr val="lt2"/>
                </a:solidFill>
              </a:rPr>
              <a:t>:</a:t>
            </a:r>
          </a:p>
          <a:p>
            <a:pPr marL="146050" lvl="0" indent="0" algn="l" rtl="0">
              <a:spcBef>
                <a:spcPts val="0"/>
              </a:spcBef>
              <a:spcAft>
                <a:spcPts val="0"/>
              </a:spcAft>
              <a:buClr>
                <a:srgbClr val="F3F3F3"/>
              </a:buClr>
              <a:buSzPts val="1300"/>
              <a:buNone/>
            </a:pPr>
            <a:endParaRPr lang="en-US" sz="1800" dirty="0">
              <a:solidFill>
                <a:schemeClr val="lt2"/>
              </a:solidFill>
            </a:endParaRPr>
          </a:p>
          <a:p>
            <a:pPr marL="146050" lvl="0" indent="0" algn="l" rtl="0">
              <a:spcBef>
                <a:spcPts val="0"/>
              </a:spcBef>
              <a:spcAft>
                <a:spcPts val="0"/>
              </a:spcAft>
              <a:buClr>
                <a:srgbClr val="F3F3F3"/>
              </a:buClr>
              <a:buSzPts val="1300"/>
              <a:buNone/>
            </a:pPr>
            <a:r>
              <a:rPr lang="en-US" sz="1500" dirty="0">
                <a:solidFill>
                  <a:schemeClr val="lt2"/>
                </a:solidFill>
              </a:rPr>
              <a:t>You can train a model using a phase 1 with 6 epochs repeated by phase 2 with 4 epochs for  2 times.</a:t>
            </a:r>
          </a:p>
          <a:p>
            <a:pPr marL="146050" indent="0">
              <a:buClr>
                <a:srgbClr val="F3F3F3"/>
              </a:buClr>
              <a:buSzPts val="1300"/>
              <a:buNone/>
            </a:pPr>
            <a:endParaRPr lang="en-US" dirty="0">
              <a:solidFill>
                <a:schemeClr val="lt2"/>
              </a:solidFill>
            </a:endParaRPr>
          </a:p>
          <a:p>
            <a:pPr marL="146050" indent="0">
              <a:buClr>
                <a:srgbClr val="F3F3F3"/>
              </a:buClr>
              <a:buSzPts val="1300"/>
              <a:buNone/>
            </a:pPr>
            <a:endParaRPr dirty="0">
              <a:solidFill>
                <a:schemeClr val="lt2"/>
              </a:solidFill>
            </a:endParaRPr>
          </a:p>
          <a:p>
            <a:pPr marL="0" lvl="0" indent="0" algn="l" rtl="0">
              <a:spcBef>
                <a:spcPts val="1600"/>
              </a:spcBef>
              <a:spcAft>
                <a:spcPts val="1600"/>
              </a:spcAft>
              <a:buNone/>
            </a:pPr>
            <a:endParaRPr dirty="0">
              <a:solidFill>
                <a:schemeClr val="lt2"/>
              </a:solidFill>
            </a:endParaRPr>
          </a:p>
        </p:txBody>
      </p:sp>
    </p:spTree>
    <p:extLst>
      <p:ext uri="{BB962C8B-B14F-4D97-AF65-F5344CB8AC3E}">
        <p14:creationId xmlns:p14="http://schemas.microsoft.com/office/powerpoint/2010/main" val="77950622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US" sz="3000" dirty="0"/>
              <a:t>Various Approaches to Improve Training</a:t>
            </a:r>
          </a:p>
        </p:txBody>
      </p:sp>
      <p:sp>
        <p:nvSpPr>
          <p:cNvPr id="110" name="Google Shape;110;p25"/>
          <p:cNvSpPr txBox="1">
            <a:spLocks noGrp="1"/>
          </p:cNvSpPr>
          <p:nvPr>
            <p:ph type="body" idx="1"/>
          </p:nvPr>
        </p:nvSpPr>
        <p:spPr>
          <a:xfrm>
            <a:off x="720000" y="1152475"/>
            <a:ext cx="7704000" cy="3606000"/>
          </a:xfrm>
          <a:prstGeom prst="rect">
            <a:avLst/>
          </a:prstGeom>
          <a:solidFill>
            <a:schemeClr val="dk1">
              <a:alpha val="56699"/>
            </a:schemeClr>
          </a:solidFill>
        </p:spPr>
        <p:txBody>
          <a:bodyPr spcFirstLastPara="1" wrap="square" lIns="234000" tIns="234000" rIns="234000" bIns="91425" anchor="t" anchorCtr="0">
            <a:noAutofit/>
          </a:bodyPr>
          <a:lstStyle/>
          <a:p>
            <a:pPr marL="146050" indent="0">
              <a:buClr>
                <a:srgbClr val="F3F3F3"/>
              </a:buClr>
              <a:buSzPts val="1300"/>
              <a:buNone/>
            </a:pPr>
            <a:r>
              <a:rPr lang="en-US" dirty="0">
                <a:solidFill>
                  <a:schemeClr val="lt2"/>
                </a:solidFill>
              </a:rPr>
              <a:t> </a:t>
            </a:r>
            <a:r>
              <a:rPr lang="en-US" sz="2000" dirty="0">
                <a:solidFill>
                  <a:schemeClr val="lt2"/>
                </a:solidFill>
              </a:rPr>
              <a:t>Try out a better version of </a:t>
            </a:r>
            <a:r>
              <a:rPr lang="en-US" sz="2000" dirty="0" err="1">
                <a:solidFill>
                  <a:schemeClr val="lt2"/>
                </a:solidFill>
              </a:rPr>
              <a:t>EfficientNet</a:t>
            </a:r>
            <a:r>
              <a:rPr lang="en-US" sz="2000" dirty="0">
                <a:solidFill>
                  <a:schemeClr val="lt2"/>
                </a:solidFill>
              </a:rPr>
              <a:t>.</a:t>
            </a:r>
          </a:p>
          <a:p>
            <a:pPr marL="889000" lvl="1" indent="-285750">
              <a:buClr>
                <a:srgbClr val="F3F3F3"/>
              </a:buClr>
              <a:buSzPts val="1300"/>
              <a:buFont typeface="Arial" panose="020B0604020202020204" pitchFamily="34" charset="0"/>
              <a:buChar char="•"/>
            </a:pPr>
            <a:r>
              <a:rPr lang="en-US" sz="1500" dirty="0">
                <a:solidFill>
                  <a:schemeClr val="lt2"/>
                </a:solidFill>
              </a:rPr>
              <a:t>There are even better versions of </a:t>
            </a:r>
            <a:r>
              <a:rPr lang="en-US" sz="1500" dirty="0" err="1">
                <a:solidFill>
                  <a:schemeClr val="lt2"/>
                </a:solidFill>
              </a:rPr>
              <a:t>EfficientNet</a:t>
            </a:r>
            <a:r>
              <a:rPr lang="en-US" sz="1500" dirty="0">
                <a:solidFill>
                  <a:schemeClr val="lt2"/>
                </a:solidFill>
              </a:rPr>
              <a:t> such as B3 to B7.</a:t>
            </a:r>
          </a:p>
          <a:p>
            <a:pPr marL="889000" lvl="1" indent="-285750">
              <a:buClr>
                <a:srgbClr val="F3F3F3"/>
              </a:buClr>
              <a:buSzPts val="1300"/>
              <a:buFont typeface="Arial" panose="020B0604020202020204" pitchFamily="34" charset="0"/>
              <a:buChar char="•"/>
            </a:pPr>
            <a:r>
              <a:rPr lang="en-US" sz="1500" dirty="0">
                <a:solidFill>
                  <a:schemeClr val="lt2"/>
                </a:solidFill>
              </a:rPr>
              <a:t>We have used EfficientNetB2 just to keep it less computationally intensive.</a:t>
            </a:r>
          </a:p>
          <a:p>
            <a:pPr marL="889000" lvl="1" indent="-285750">
              <a:buClr>
                <a:srgbClr val="F3F3F3"/>
              </a:buClr>
              <a:buSzPts val="1300"/>
              <a:buFont typeface="Arial" panose="020B0604020202020204" pitchFamily="34" charset="0"/>
              <a:buChar char="•"/>
            </a:pPr>
            <a:r>
              <a:rPr lang="en-US" sz="1500" dirty="0">
                <a:solidFill>
                  <a:schemeClr val="lt2"/>
                </a:solidFill>
              </a:rPr>
              <a:t>So that it can be executed even on Low hardware specification. </a:t>
            </a:r>
          </a:p>
          <a:p>
            <a:pPr marL="146050" indent="0">
              <a:buClr>
                <a:srgbClr val="F3F3F3"/>
              </a:buClr>
              <a:buSzPts val="1300"/>
              <a:buNone/>
            </a:pPr>
            <a:endParaRPr lang="en-US" dirty="0">
              <a:solidFill>
                <a:schemeClr val="lt2"/>
              </a:solidFill>
            </a:endParaRPr>
          </a:p>
          <a:p>
            <a:pPr marL="146050" indent="0">
              <a:buClr>
                <a:srgbClr val="F3F3F3"/>
              </a:buClr>
              <a:buSzPts val="1300"/>
              <a:buNone/>
            </a:pPr>
            <a:endParaRPr dirty="0">
              <a:solidFill>
                <a:schemeClr val="lt2"/>
              </a:solidFill>
            </a:endParaRPr>
          </a:p>
          <a:p>
            <a:pPr marL="0" lvl="0" indent="0" algn="l" rtl="0">
              <a:spcBef>
                <a:spcPts val="1600"/>
              </a:spcBef>
              <a:spcAft>
                <a:spcPts val="1600"/>
              </a:spcAft>
              <a:buNone/>
            </a:pPr>
            <a:endParaRPr dirty="0">
              <a:solidFill>
                <a:schemeClr val="lt2"/>
              </a:solidFill>
            </a:endParaRPr>
          </a:p>
        </p:txBody>
      </p:sp>
    </p:spTree>
    <p:extLst>
      <p:ext uri="{BB962C8B-B14F-4D97-AF65-F5344CB8AC3E}">
        <p14:creationId xmlns:p14="http://schemas.microsoft.com/office/powerpoint/2010/main" val="36598664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sp>
        <p:nvSpPr>
          <p:cNvPr id="646" name="Google Shape;646;p33"/>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Prerequisites</a:t>
            </a:r>
            <a:endParaRPr dirty="0"/>
          </a:p>
        </p:txBody>
      </p:sp>
      <p:graphicFrame>
        <p:nvGraphicFramePr>
          <p:cNvPr id="647" name="Google Shape;647;p33"/>
          <p:cNvGraphicFramePr/>
          <p:nvPr/>
        </p:nvGraphicFramePr>
        <p:xfrm>
          <a:off x="1248350" y="1763613"/>
          <a:ext cx="6647300" cy="2628730"/>
        </p:xfrm>
        <a:graphic>
          <a:graphicData uri="http://schemas.openxmlformats.org/drawingml/2006/table">
            <a:tbl>
              <a:tblPr>
                <a:noFill/>
                <a:tableStyleId>{C14AE236-8605-445D-ACFC-F838679F69FB}</a:tableStyleId>
              </a:tblPr>
              <a:tblGrid>
                <a:gridCol w="1661825">
                  <a:extLst>
                    <a:ext uri="{9D8B030D-6E8A-4147-A177-3AD203B41FA5}">
                      <a16:colId xmlns:a16="http://schemas.microsoft.com/office/drawing/2014/main" xmlns="" val="20000"/>
                    </a:ext>
                  </a:extLst>
                </a:gridCol>
                <a:gridCol w="1661825">
                  <a:extLst>
                    <a:ext uri="{9D8B030D-6E8A-4147-A177-3AD203B41FA5}">
                      <a16:colId xmlns:a16="http://schemas.microsoft.com/office/drawing/2014/main" xmlns="" val="20001"/>
                    </a:ext>
                  </a:extLst>
                </a:gridCol>
                <a:gridCol w="1661825">
                  <a:extLst>
                    <a:ext uri="{9D8B030D-6E8A-4147-A177-3AD203B41FA5}">
                      <a16:colId xmlns:a16="http://schemas.microsoft.com/office/drawing/2014/main" xmlns="" val="20002"/>
                    </a:ext>
                  </a:extLst>
                </a:gridCol>
                <a:gridCol w="1661825">
                  <a:extLst>
                    <a:ext uri="{9D8B030D-6E8A-4147-A177-3AD203B41FA5}">
                      <a16:colId xmlns:a16="http://schemas.microsoft.com/office/drawing/2014/main" xmlns="" val="20003"/>
                    </a:ext>
                  </a:extLst>
                </a:gridCol>
              </a:tblGrid>
              <a:tr h="739000">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01</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02</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03</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04</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extLst>
                  <a:ext uri="{0D108BD9-81ED-4DB2-BD59-A6C34878D82A}">
                    <a16:rowId xmlns:a16="http://schemas.microsoft.com/office/drawing/2014/main" xmlns="" val="10000"/>
                  </a:ext>
                </a:extLst>
              </a:tr>
              <a:tr h="954025">
                <a:tc>
                  <a:txBody>
                    <a:bodyPr/>
                    <a:lstStyle/>
                    <a:p>
                      <a:pPr marL="0" lvl="0" indent="0" algn="ctr" rtl="0">
                        <a:spcBef>
                          <a:spcPts val="0"/>
                        </a:spcBef>
                        <a:spcAft>
                          <a:spcPts val="0"/>
                        </a:spcAft>
                        <a:buNone/>
                      </a:pPr>
                      <a:r>
                        <a:rPr lang="en-US" dirty="0">
                          <a:solidFill>
                            <a:schemeClr val="lt2"/>
                          </a:solidFill>
                          <a:latin typeface="Fira Sans Condensed Light"/>
                          <a:ea typeface="Fira Sans Condensed Light"/>
                          <a:cs typeface="Fira Sans Condensed Light"/>
                          <a:sym typeface="Fira Sans Condensed Light"/>
                        </a:rPr>
                        <a:t>Good Knowledge of Python programming language, as the whole code would be written in python.</a:t>
                      </a:r>
                    </a:p>
                    <a:p>
                      <a:pPr marL="0" lvl="0" indent="0" algn="ctr" rtl="0">
                        <a:spcBef>
                          <a:spcPts val="0"/>
                        </a:spcBef>
                        <a:spcAft>
                          <a:spcPts val="0"/>
                        </a:spcAft>
                        <a:buNone/>
                      </a:pPr>
                      <a:endParaRPr dirty="0">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US" dirty="0">
                          <a:solidFill>
                            <a:schemeClr val="lt2"/>
                          </a:solidFill>
                          <a:latin typeface="Fira Sans Condensed Light"/>
                          <a:ea typeface="Fira Sans Condensed Light"/>
                          <a:cs typeface="Fira Sans Condensed Light"/>
                          <a:sym typeface="Fira Sans Condensed Light"/>
                        </a:rPr>
                        <a:t>In depth knowledge over Linear and Logistic regression because these are the Bricks of Neural Networks.</a:t>
                      </a:r>
                    </a:p>
                    <a:p>
                      <a:pPr marL="0" lvl="0" indent="0" algn="ctr" rtl="0">
                        <a:spcBef>
                          <a:spcPts val="0"/>
                        </a:spcBef>
                        <a:spcAft>
                          <a:spcPts val="0"/>
                        </a:spcAft>
                        <a:buNone/>
                      </a:pPr>
                      <a:endParaRPr dirty="0">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US" dirty="0">
                          <a:solidFill>
                            <a:schemeClr val="lt2"/>
                          </a:solidFill>
                          <a:latin typeface="Fira Sans Condensed Light"/>
                          <a:ea typeface="Fira Sans Condensed Light"/>
                          <a:cs typeface="Fira Sans Condensed Light"/>
                          <a:sym typeface="Fira Sans Condensed Light"/>
                        </a:rPr>
                        <a:t>Understanding of Basic Image processing.</a:t>
                      </a:r>
                    </a:p>
                    <a:p>
                      <a:pPr marL="0" lvl="0" indent="0" algn="ctr" rtl="0">
                        <a:spcBef>
                          <a:spcPts val="0"/>
                        </a:spcBef>
                        <a:spcAft>
                          <a:spcPts val="0"/>
                        </a:spcAft>
                        <a:buNone/>
                      </a:pPr>
                      <a:endParaRPr dirty="0">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US" dirty="0">
                          <a:solidFill>
                            <a:schemeClr val="lt2"/>
                          </a:solidFill>
                          <a:latin typeface="Fira Sans Condensed Light"/>
                          <a:ea typeface="Fira Sans Condensed Light"/>
                          <a:cs typeface="Fira Sans Condensed Light"/>
                          <a:sym typeface="Fira Sans Condensed Light"/>
                        </a:rPr>
                        <a:t>Basic Understanding on Artificial neural networks and Convolutional neural networks Working and Implementation.</a:t>
                      </a: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extLst>
                  <a:ext uri="{0D108BD9-81ED-4DB2-BD59-A6C34878D82A}">
                    <a16:rowId xmlns:a16="http://schemas.microsoft.com/office/drawing/2014/main" xmlns="" val="10001"/>
                  </a:ext>
                </a:extLst>
              </a:tr>
            </a:tbl>
          </a:graphicData>
        </a:graphic>
      </p:graphicFrame>
    </p:spTree>
    <p:extLst>
      <p:ext uri="{BB962C8B-B14F-4D97-AF65-F5344CB8AC3E}">
        <p14:creationId xmlns:p14="http://schemas.microsoft.com/office/powerpoint/2010/main" val="254890064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8"/>
        <p:cNvGrpSpPr/>
        <p:nvPr/>
      </p:nvGrpSpPr>
      <p:grpSpPr>
        <a:xfrm>
          <a:off x="0" y="0"/>
          <a:ext cx="0" cy="0"/>
          <a:chOff x="0" y="0"/>
          <a:chExt cx="0" cy="0"/>
        </a:xfrm>
      </p:grpSpPr>
      <p:sp>
        <p:nvSpPr>
          <p:cNvPr id="759" name="Google Shape;759;p39"/>
          <p:cNvSpPr txBox="1">
            <a:spLocks noGrp="1"/>
          </p:cNvSpPr>
          <p:nvPr>
            <p:ph type="title"/>
          </p:nvPr>
        </p:nvSpPr>
        <p:spPr>
          <a:xfrm>
            <a:off x="305927" y="3120603"/>
            <a:ext cx="8520600" cy="111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Understanding Problem Statement</a:t>
            </a:r>
            <a:endParaRPr dirty="0"/>
          </a:p>
        </p:txBody>
      </p:sp>
      <p:grpSp>
        <p:nvGrpSpPr>
          <p:cNvPr id="761" name="Google Shape;761;p39"/>
          <p:cNvGrpSpPr/>
          <p:nvPr/>
        </p:nvGrpSpPr>
        <p:grpSpPr>
          <a:xfrm>
            <a:off x="4324300" y="994448"/>
            <a:ext cx="495400" cy="473150"/>
            <a:chOff x="4324300" y="1536075"/>
            <a:chExt cx="495400" cy="473150"/>
          </a:xfrm>
        </p:grpSpPr>
        <p:cxnSp>
          <p:nvCxnSpPr>
            <p:cNvPr id="762" name="Google Shape;762;p39"/>
            <p:cNvCxnSpPr>
              <a:stCxn id="763" idx="2"/>
              <a:endCxn id="764" idx="5"/>
            </p:cNvCxnSpPr>
            <p:nvPr/>
          </p:nvCxnSpPr>
          <p:spPr>
            <a:xfrm rot="10800000">
              <a:off x="4391000" y="1747325"/>
              <a:ext cx="272700" cy="222900"/>
            </a:xfrm>
            <a:prstGeom prst="straightConnector1">
              <a:avLst/>
            </a:prstGeom>
            <a:noFill/>
            <a:ln w="19050" cap="flat" cmpd="sng">
              <a:solidFill>
                <a:schemeClr val="lt2"/>
              </a:solidFill>
              <a:prstDash val="solid"/>
              <a:round/>
              <a:headEnd type="none" w="med" len="med"/>
              <a:tailEnd type="none" w="med" len="med"/>
            </a:ln>
          </p:spPr>
        </p:cxnSp>
        <p:sp>
          <p:nvSpPr>
            <p:cNvPr id="764" name="Google Shape;764;p39"/>
            <p:cNvSpPr/>
            <p:nvPr/>
          </p:nvSpPr>
          <p:spPr>
            <a:xfrm>
              <a:off x="4324300" y="1680775"/>
              <a:ext cx="78000" cy="780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9"/>
            <p:cNvSpPr/>
            <p:nvPr/>
          </p:nvSpPr>
          <p:spPr>
            <a:xfrm>
              <a:off x="4741700" y="1536075"/>
              <a:ext cx="78000" cy="780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9"/>
            <p:cNvSpPr/>
            <p:nvPr/>
          </p:nvSpPr>
          <p:spPr>
            <a:xfrm>
              <a:off x="4663700" y="1931225"/>
              <a:ext cx="78000" cy="780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 name="Google Shape;766;p39"/>
            <p:cNvCxnSpPr>
              <a:stCxn id="764" idx="7"/>
              <a:endCxn id="765" idx="2"/>
            </p:cNvCxnSpPr>
            <p:nvPr/>
          </p:nvCxnSpPr>
          <p:spPr>
            <a:xfrm rot="10800000" flipH="1">
              <a:off x="4390877" y="1575198"/>
              <a:ext cx="350700" cy="117000"/>
            </a:xfrm>
            <a:prstGeom prst="straightConnector1">
              <a:avLst/>
            </a:prstGeom>
            <a:noFill/>
            <a:ln w="19050" cap="flat" cmpd="sng">
              <a:solidFill>
                <a:schemeClr val="lt2"/>
              </a:solidFill>
              <a:prstDash val="solid"/>
              <a:round/>
              <a:headEnd type="none" w="med" len="med"/>
              <a:tailEnd type="none" w="med" len="med"/>
            </a:ln>
          </p:spPr>
        </p:cxnSp>
        <p:cxnSp>
          <p:nvCxnSpPr>
            <p:cNvPr id="767" name="Google Shape;767;p39"/>
            <p:cNvCxnSpPr>
              <a:stCxn id="763" idx="7"/>
              <a:endCxn id="765" idx="4"/>
            </p:cNvCxnSpPr>
            <p:nvPr/>
          </p:nvCxnSpPr>
          <p:spPr>
            <a:xfrm rot="10800000" flipH="1">
              <a:off x="4730277" y="1614148"/>
              <a:ext cx="50400" cy="328500"/>
            </a:xfrm>
            <a:prstGeom prst="straightConnector1">
              <a:avLst/>
            </a:prstGeom>
            <a:noFill/>
            <a:ln w="19050" cap="flat" cmpd="sng">
              <a:solidFill>
                <a:schemeClr val="lt2"/>
              </a:solidFill>
              <a:prstDash val="solid"/>
              <a:round/>
              <a:headEnd type="none" w="med" len="med"/>
              <a:tailEnd type="none" w="med" len="med"/>
            </a:ln>
          </p:spPr>
        </p:cxnSp>
      </p:gr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1"/>
        <p:cNvGrpSpPr/>
        <p:nvPr/>
      </p:nvGrpSpPr>
      <p:grpSpPr>
        <a:xfrm>
          <a:off x="0" y="0"/>
          <a:ext cx="0" cy="0"/>
          <a:chOff x="0" y="0"/>
          <a:chExt cx="0" cy="0"/>
        </a:xfrm>
      </p:grpSpPr>
      <p:sp>
        <p:nvSpPr>
          <p:cNvPr id="182" name="Google Shape;182;p31"/>
          <p:cNvSpPr txBox="1">
            <a:spLocks noGrp="1"/>
          </p:cNvSpPr>
          <p:nvPr>
            <p:ph type="subTitle" idx="1"/>
          </p:nvPr>
        </p:nvSpPr>
        <p:spPr>
          <a:xfrm>
            <a:off x="1725925" y="1894325"/>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Dealing with Image data sets.</a:t>
            </a:r>
          </a:p>
        </p:txBody>
      </p:sp>
      <p:sp>
        <p:nvSpPr>
          <p:cNvPr id="183" name="Google Shape;183;p31"/>
          <p:cNvSpPr txBox="1">
            <a:spLocks noGrp="1"/>
          </p:cNvSpPr>
          <p:nvPr>
            <p:ph type="subTitle" idx="2"/>
          </p:nvPr>
        </p:nvSpPr>
        <p:spPr>
          <a:xfrm>
            <a:off x="5803499" y="1894325"/>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Performing Data Processing and Augmentation as and when required.</a:t>
            </a:r>
          </a:p>
        </p:txBody>
      </p:sp>
      <p:sp>
        <p:nvSpPr>
          <p:cNvPr id="184" name="Google Shape;184;p31"/>
          <p:cNvSpPr txBox="1">
            <a:spLocks noGrp="1"/>
          </p:cNvSpPr>
          <p:nvPr>
            <p:ph type="subTitle" idx="3"/>
          </p:nvPr>
        </p:nvSpPr>
        <p:spPr>
          <a:xfrm>
            <a:off x="3920485" y="3491450"/>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Creating and training a Convolutional Neural Network using </a:t>
            </a:r>
            <a:r>
              <a:rPr lang="en-US" dirty="0" err="1"/>
              <a:t>Tensorflow</a:t>
            </a:r>
            <a:r>
              <a:rPr lang="en-US" dirty="0"/>
              <a:t> 2.0 </a:t>
            </a:r>
          </a:p>
        </p:txBody>
      </p:sp>
      <p:sp>
        <p:nvSpPr>
          <p:cNvPr id="186" name="Google Shape;186;p31"/>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Building Process</a:t>
            </a:r>
            <a:endParaRPr dirty="0"/>
          </a:p>
        </p:txBody>
      </p:sp>
      <p:grpSp>
        <p:nvGrpSpPr>
          <p:cNvPr id="219" name="Google Shape;219;p31"/>
          <p:cNvGrpSpPr/>
          <p:nvPr/>
        </p:nvGrpSpPr>
        <p:grpSpPr>
          <a:xfrm>
            <a:off x="5207616" y="2054785"/>
            <a:ext cx="379767" cy="380480"/>
            <a:chOff x="1195500" y="238125"/>
            <a:chExt cx="5209425" cy="5219200"/>
          </a:xfrm>
        </p:grpSpPr>
        <p:sp>
          <p:nvSpPr>
            <p:cNvPr id="220" name="Google Shape;220;p31"/>
            <p:cNvSpPr/>
            <p:nvPr/>
          </p:nvSpPr>
          <p:spPr>
            <a:xfrm>
              <a:off x="2651175" y="2689500"/>
              <a:ext cx="2460375" cy="2767825"/>
            </a:xfrm>
            <a:custGeom>
              <a:avLst/>
              <a:gdLst/>
              <a:ahLst/>
              <a:cxnLst/>
              <a:rect l="l" t="t" r="r" b="b"/>
              <a:pathLst>
                <a:path w="98415" h="110713" extrusionOk="0">
                  <a:moveTo>
                    <a:pt x="16082" y="6655"/>
                  </a:moveTo>
                  <a:cubicBezTo>
                    <a:pt x="19637" y="7927"/>
                    <a:pt x="22214" y="11319"/>
                    <a:pt x="22214" y="15332"/>
                  </a:cubicBezTo>
                  <a:lnTo>
                    <a:pt x="22214" y="27205"/>
                  </a:lnTo>
                  <a:lnTo>
                    <a:pt x="16082" y="27205"/>
                  </a:lnTo>
                  <a:lnTo>
                    <a:pt x="16082" y="6655"/>
                  </a:lnTo>
                  <a:close/>
                  <a:moveTo>
                    <a:pt x="43273" y="17616"/>
                  </a:moveTo>
                  <a:cubicBezTo>
                    <a:pt x="44439" y="17616"/>
                    <a:pt x="45604" y="18017"/>
                    <a:pt x="46549" y="18822"/>
                  </a:cubicBezTo>
                  <a:lnTo>
                    <a:pt x="38165" y="27205"/>
                  </a:lnTo>
                  <a:lnTo>
                    <a:pt x="31609" y="27205"/>
                  </a:lnTo>
                  <a:lnTo>
                    <a:pt x="39699" y="19083"/>
                  </a:lnTo>
                  <a:cubicBezTo>
                    <a:pt x="40692" y="18106"/>
                    <a:pt x="41983" y="17616"/>
                    <a:pt x="43273" y="17616"/>
                  </a:cubicBezTo>
                  <a:close/>
                  <a:moveTo>
                    <a:pt x="58553" y="17582"/>
                  </a:moveTo>
                  <a:cubicBezTo>
                    <a:pt x="59434" y="17582"/>
                    <a:pt x="60282" y="17811"/>
                    <a:pt x="61032" y="18202"/>
                  </a:cubicBezTo>
                  <a:lnTo>
                    <a:pt x="52061" y="27205"/>
                  </a:lnTo>
                  <a:lnTo>
                    <a:pt x="46842" y="27205"/>
                  </a:lnTo>
                  <a:lnTo>
                    <a:pt x="54997" y="19050"/>
                  </a:lnTo>
                  <a:cubicBezTo>
                    <a:pt x="55943" y="18104"/>
                    <a:pt x="57215" y="17582"/>
                    <a:pt x="58553" y="17582"/>
                  </a:cubicBezTo>
                  <a:close/>
                  <a:moveTo>
                    <a:pt x="73906" y="16088"/>
                  </a:moveTo>
                  <a:cubicBezTo>
                    <a:pt x="74905" y="16088"/>
                    <a:pt x="75901" y="16379"/>
                    <a:pt x="76755" y="16963"/>
                  </a:cubicBezTo>
                  <a:lnTo>
                    <a:pt x="66512" y="27205"/>
                  </a:lnTo>
                  <a:lnTo>
                    <a:pt x="60706" y="27205"/>
                  </a:lnTo>
                  <a:lnTo>
                    <a:pt x="70329" y="17550"/>
                  </a:lnTo>
                  <a:cubicBezTo>
                    <a:pt x="71322" y="16575"/>
                    <a:pt x="72616" y="16088"/>
                    <a:pt x="73906" y="16088"/>
                  </a:cubicBezTo>
                  <a:close/>
                  <a:moveTo>
                    <a:pt x="9949" y="0"/>
                  </a:moveTo>
                  <a:lnTo>
                    <a:pt x="9949" y="28314"/>
                  </a:lnTo>
                  <a:cubicBezTo>
                    <a:pt x="4143" y="30663"/>
                    <a:pt x="0" y="36371"/>
                    <a:pt x="0" y="43026"/>
                  </a:cubicBezTo>
                  <a:lnTo>
                    <a:pt x="0" y="110712"/>
                  </a:lnTo>
                  <a:lnTo>
                    <a:pt x="6133" y="110712"/>
                  </a:lnTo>
                  <a:lnTo>
                    <a:pt x="6133" y="43026"/>
                  </a:lnTo>
                  <a:cubicBezTo>
                    <a:pt x="6133" y="37676"/>
                    <a:pt x="10471" y="33305"/>
                    <a:pt x="15821" y="33305"/>
                  </a:cubicBezTo>
                  <a:lnTo>
                    <a:pt x="69056" y="33305"/>
                  </a:lnTo>
                  <a:lnTo>
                    <a:pt x="86443" y="15951"/>
                  </a:lnTo>
                  <a:cubicBezTo>
                    <a:pt x="87112" y="15283"/>
                    <a:pt x="87984" y="14948"/>
                    <a:pt x="88861" y="14948"/>
                  </a:cubicBezTo>
                  <a:cubicBezTo>
                    <a:pt x="89737" y="14948"/>
                    <a:pt x="90618" y="15283"/>
                    <a:pt x="91303" y="15951"/>
                  </a:cubicBezTo>
                  <a:cubicBezTo>
                    <a:pt x="92641" y="17289"/>
                    <a:pt x="92641" y="19474"/>
                    <a:pt x="91303" y="20812"/>
                  </a:cubicBezTo>
                  <a:lnTo>
                    <a:pt x="69220" y="42895"/>
                  </a:lnTo>
                  <a:lnTo>
                    <a:pt x="21464" y="42895"/>
                  </a:lnTo>
                  <a:lnTo>
                    <a:pt x="21464" y="49028"/>
                  </a:lnTo>
                  <a:lnTo>
                    <a:pt x="27564" y="49028"/>
                  </a:lnTo>
                  <a:lnTo>
                    <a:pt x="27564" y="110712"/>
                  </a:lnTo>
                  <a:lnTo>
                    <a:pt x="33697" y="110712"/>
                  </a:lnTo>
                  <a:lnTo>
                    <a:pt x="33697" y="49028"/>
                  </a:lnTo>
                  <a:lnTo>
                    <a:pt x="71731" y="49028"/>
                  </a:lnTo>
                  <a:lnTo>
                    <a:pt x="95609" y="25150"/>
                  </a:lnTo>
                  <a:cubicBezTo>
                    <a:pt x="97436" y="23324"/>
                    <a:pt x="98414" y="20942"/>
                    <a:pt x="98414" y="18365"/>
                  </a:cubicBezTo>
                  <a:cubicBezTo>
                    <a:pt x="98414" y="15821"/>
                    <a:pt x="97436" y="13440"/>
                    <a:pt x="95609" y="11613"/>
                  </a:cubicBezTo>
                  <a:cubicBezTo>
                    <a:pt x="93815" y="9819"/>
                    <a:pt x="91401" y="8808"/>
                    <a:pt x="88857" y="8808"/>
                  </a:cubicBezTo>
                  <a:cubicBezTo>
                    <a:pt x="86312" y="8808"/>
                    <a:pt x="83898" y="9819"/>
                    <a:pt x="82104" y="11613"/>
                  </a:cubicBezTo>
                  <a:lnTo>
                    <a:pt x="81126" y="12592"/>
                  </a:lnTo>
                  <a:cubicBezTo>
                    <a:pt x="79047" y="10836"/>
                    <a:pt x="76482" y="9961"/>
                    <a:pt x="73920" y="9961"/>
                  </a:cubicBezTo>
                  <a:cubicBezTo>
                    <a:pt x="71054" y="9961"/>
                    <a:pt x="68193" y="11057"/>
                    <a:pt x="66023" y="13244"/>
                  </a:cubicBezTo>
                  <a:lnTo>
                    <a:pt x="65436" y="13799"/>
                  </a:lnTo>
                  <a:cubicBezTo>
                    <a:pt x="63478" y="12265"/>
                    <a:pt x="61097" y="11450"/>
                    <a:pt x="58553" y="11450"/>
                  </a:cubicBezTo>
                  <a:cubicBezTo>
                    <a:pt x="55682" y="11450"/>
                    <a:pt x="52975" y="12526"/>
                    <a:pt x="50887" y="14484"/>
                  </a:cubicBezTo>
                  <a:cubicBezTo>
                    <a:pt x="48753" y="12493"/>
                    <a:pt x="46020" y="11497"/>
                    <a:pt x="43284" y="11497"/>
                  </a:cubicBezTo>
                  <a:cubicBezTo>
                    <a:pt x="40417" y="11497"/>
                    <a:pt x="37547" y="12590"/>
                    <a:pt x="35360" y="14777"/>
                  </a:cubicBezTo>
                  <a:lnTo>
                    <a:pt x="28347" y="21790"/>
                  </a:lnTo>
                  <a:lnTo>
                    <a:pt x="28347" y="15332"/>
                  </a:lnTo>
                  <a:cubicBezTo>
                    <a:pt x="28347" y="6883"/>
                    <a:pt x="21464" y="0"/>
                    <a:pt x="13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1"/>
            <p:cNvSpPr/>
            <p:nvPr/>
          </p:nvSpPr>
          <p:spPr>
            <a:xfrm>
              <a:off x="3111100" y="774700"/>
              <a:ext cx="1531525" cy="1531525"/>
            </a:xfrm>
            <a:custGeom>
              <a:avLst/>
              <a:gdLst/>
              <a:ahLst/>
              <a:cxnLst/>
              <a:rect l="l" t="t" r="r" b="b"/>
              <a:pathLst>
                <a:path w="61261" h="61261" extrusionOk="0">
                  <a:moveTo>
                    <a:pt x="30631" y="6101"/>
                  </a:moveTo>
                  <a:cubicBezTo>
                    <a:pt x="44135" y="6101"/>
                    <a:pt x="55128" y="17126"/>
                    <a:pt x="55128" y="30631"/>
                  </a:cubicBezTo>
                  <a:cubicBezTo>
                    <a:pt x="55128" y="44136"/>
                    <a:pt x="44135" y="55128"/>
                    <a:pt x="30631" y="55128"/>
                  </a:cubicBezTo>
                  <a:cubicBezTo>
                    <a:pt x="17126" y="55128"/>
                    <a:pt x="6101" y="44136"/>
                    <a:pt x="6101" y="30631"/>
                  </a:cubicBezTo>
                  <a:cubicBezTo>
                    <a:pt x="6101" y="17126"/>
                    <a:pt x="17126" y="6101"/>
                    <a:pt x="30631" y="6101"/>
                  </a:cubicBezTo>
                  <a:close/>
                  <a:moveTo>
                    <a:pt x="30631" y="1"/>
                  </a:moveTo>
                  <a:cubicBezTo>
                    <a:pt x="13734" y="1"/>
                    <a:pt x="1" y="13734"/>
                    <a:pt x="1" y="30631"/>
                  </a:cubicBezTo>
                  <a:cubicBezTo>
                    <a:pt x="1" y="47528"/>
                    <a:pt x="13734" y="61261"/>
                    <a:pt x="30631" y="61261"/>
                  </a:cubicBezTo>
                  <a:cubicBezTo>
                    <a:pt x="47528" y="61261"/>
                    <a:pt x="61261" y="47528"/>
                    <a:pt x="61261" y="30631"/>
                  </a:cubicBezTo>
                  <a:cubicBezTo>
                    <a:pt x="61261" y="13734"/>
                    <a:pt x="47528" y="1"/>
                    <a:pt x="30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3800200" y="1463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p:nvPr/>
          </p:nvSpPr>
          <p:spPr>
            <a:xfrm>
              <a:off x="3800200"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1"/>
            <p:cNvSpPr/>
            <p:nvPr/>
          </p:nvSpPr>
          <p:spPr>
            <a:xfrm>
              <a:off x="2996950" y="679300"/>
              <a:ext cx="216125" cy="216950"/>
            </a:xfrm>
            <a:custGeom>
              <a:avLst/>
              <a:gdLst/>
              <a:ahLst/>
              <a:cxnLst/>
              <a:rect l="l" t="t" r="r" b="b"/>
              <a:pathLst>
                <a:path w="8645" h="8678" extrusionOk="0">
                  <a:moveTo>
                    <a:pt x="4306" y="0"/>
                  </a:moveTo>
                  <a:lnTo>
                    <a:pt x="0" y="4339"/>
                  </a:lnTo>
                  <a:lnTo>
                    <a:pt x="4306" y="8677"/>
                  </a:lnTo>
                  <a:lnTo>
                    <a:pt x="8644" y="4339"/>
                  </a:lnTo>
                  <a:lnTo>
                    <a:pt x="43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1"/>
            <p:cNvSpPr/>
            <p:nvPr/>
          </p:nvSpPr>
          <p:spPr>
            <a:xfrm>
              <a:off x="2708250"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1"/>
            <p:cNvSpPr/>
            <p:nvPr/>
          </p:nvSpPr>
          <p:spPr>
            <a:xfrm>
              <a:off x="2996950" y="2223025"/>
              <a:ext cx="216125" cy="216950"/>
            </a:xfrm>
            <a:custGeom>
              <a:avLst/>
              <a:gdLst/>
              <a:ahLst/>
              <a:cxnLst/>
              <a:rect l="l" t="t" r="r" b="b"/>
              <a:pathLst>
                <a:path w="8645" h="8678" extrusionOk="0">
                  <a:moveTo>
                    <a:pt x="4306" y="1"/>
                  </a:moveTo>
                  <a:lnTo>
                    <a:pt x="0" y="4339"/>
                  </a:lnTo>
                  <a:lnTo>
                    <a:pt x="4306" y="8678"/>
                  </a:lnTo>
                  <a:lnTo>
                    <a:pt x="8644" y="4339"/>
                  </a:lnTo>
                  <a:lnTo>
                    <a:pt x="43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1"/>
            <p:cNvSpPr/>
            <p:nvPr/>
          </p:nvSpPr>
          <p:spPr>
            <a:xfrm>
              <a:off x="3800200" y="25745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1"/>
            <p:cNvSpPr/>
            <p:nvPr/>
          </p:nvSpPr>
          <p:spPr>
            <a:xfrm>
              <a:off x="4539850" y="2223025"/>
              <a:ext cx="216950" cy="216950"/>
            </a:xfrm>
            <a:custGeom>
              <a:avLst/>
              <a:gdLst/>
              <a:ahLst/>
              <a:cxnLst/>
              <a:rect l="l" t="t" r="r" b="b"/>
              <a:pathLst>
                <a:path w="8678" h="8678" extrusionOk="0">
                  <a:moveTo>
                    <a:pt x="4339" y="1"/>
                  </a:moveTo>
                  <a:lnTo>
                    <a:pt x="1" y="4339"/>
                  </a:lnTo>
                  <a:lnTo>
                    <a:pt x="4339" y="8678"/>
                  </a:lnTo>
                  <a:lnTo>
                    <a:pt x="8678"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1"/>
            <p:cNvSpPr/>
            <p:nvPr/>
          </p:nvSpPr>
          <p:spPr>
            <a:xfrm>
              <a:off x="4891325"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1"/>
            <p:cNvSpPr/>
            <p:nvPr/>
          </p:nvSpPr>
          <p:spPr>
            <a:xfrm>
              <a:off x="4539850" y="679300"/>
              <a:ext cx="216950" cy="216950"/>
            </a:xfrm>
            <a:custGeom>
              <a:avLst/>
              <a:gdLst/>
              <a:ahLst/>
              <a:cxnLst/>
              <a:rect l="l" t="t" r="r" b="b"/>
              <a:pathLst>
                <a:path w="8678" h="8678" extrusionOk="0">
                  <a:moveTo>
                    <a:pt x="4339" y="0"/>
                  </a:moveTo>
                  <a:lnTo>
                    <a:pt x="1" y="4339"/>
                  </a:lnTo>
                  <a:lnTo>
                    <a:pt x="4339" y="8677"/>
                  </a:lnTo>
                  <a:lnTo>
                    <a:pt x="8678"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1"/>
            <p:cNvSpPr/>
            <p:nvPr/>
          </p:nvSpPr>
          <p:spPr>
            <a:xfrm>
              <a:off x="3497650" y="1161250"/>
              <a:ext cx="216950" cy="216950"/>
            </a:xfrm>
            <a:custGeom>
              <a:avLst/>
              <a:gdLst/>
              <a:ahLst/>
              <a:cxnLst/>
              <a:rect l="l" t="t" r="r" b="b"/>
              <a:pathLst>
                <a:path w="8678" h="8678" extrusionOk="0">
                  <a:moveTo>
                    <a:pt x="4339" y="1"/>
                  </a:moveTo>
                  <a:lnTo>
                    <a:pt x="1" y="4339"/>
                  </a:lnTo>
                  <a:lnTo>
                    <a:pt x="4339" y="8678"/>
                  </a:lnTo>
                  <a:lnTo>
                    <a:pt x="8677"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1"/>
            <p:cNvSpPr/>
            <p:nvPr/>
          </p:nvSpPr>
          <p:spPr>
            <a:xfrm>
              <a:off x="4039150" y="1702750"/>
              <a:ext cx="216950" cy="216950"/>
            </a:xfrm>
            <a:custGeom>
              <a:avLst/>
              <a:gdLst/>
              <a:ahLst/>
              <a:cxnLst/>
              <a:rect l="l" t="t" r="r" b="b"/>
              <a:pathLst>
                <a:path w="8678" h="8678" extrusionOk="0">
                  <a:moveTo>
                    <a:pt x="4339" y="0"/>
                  </a:moveTo>
                  <a:lnTo>
                    <a:pt x="0" y="4339"/>
                  </a:lnTo>
                  <a:lnTo>
                    <a:pt x="4339" y="8677"/>
                  </a:lnTo>
                  <a:lnTo>
                    <a:pt x="8677"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1"/>
            <p:cNvSpPr/>
            <p:nvPr/>
          </p:nvSpPr>
          <p:spPr>
            <a:xfrm>
              <a:off x="3497650" y="1702750"/>
              <a:ext cx="216950" cy="216950"/>
            </a:xfrm>
            <a:custGeom>
              <a:avLst/>
              <a:gdLst/>
              <a:ahLst/>
              <a:cxnLst/>
              <a:rect l="l" t="t" r="r" b="b"/>
              <a:pathLst>
                <a:path w="8678" h="8678" extrusionOk="0">
                  <a:moveTo>
                    <a:pt x="4339" y="0"/>
                  </a:moveTo>
                  <a:lnTo>
                    <a:pt x="1" y="4339"/>
                  </a:lnTo>
                  <a:lnTo>
                    <a:pt x="4339" y="8677"/>
                  </a:lnTo>
                  <a:lnTo>
                    <a:pt x="8677"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1"/>
            <p:cNvSpPr/>
            <p:nvPr/>
          </p:nvSpPr>
          <p:spPr>
            <a:xfrm>
              <a:off x="4039150" y="1161250"/>
              <a:ext cx="216950" cy="216950"/>
            </a:xfrm>
            <a:custGeom>
              <a:avLst/>
              <a:gdLst/>
              <a:ahLst/>
              <a:cxnLst/>
              <a:rect l="l" t="t" r="r" b="b"/>
              <a:pathLst>
                <a:path w="8678" h="8678" extrusionOk="0">
                  <a:moveTo>
                    <a:pt x="4339" y="1"/>
                  </a:moveTo>
                  <a:lnTo>
                    <a:pt x="0" y="4339"/>
                  </a:lnTo>
                  <a:lnTo>
                    <a:pt x="4339" y="8678"/>
                  </a:lnTo>
                  <a:lnTo>
                    <a:pt x="8677"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1"/>
            <p:cNvSpPr/>
            <p:nvPr/>
          </p:nvSpPr>
          <p:spPr>
            <a:xfrm>
              <a:off x="5351275" y="716800"/>
              <a:ext cx="728275" cy="727450"/>
            </a:xfrm>
            <a:custGeom>
              <a:avLst/>
              <a:gdLst/>
              <a:ahLst/>
              <a:cxnLst/>
              <a:rect l="l" t="t" r="r" b="b"/>
              <a:pathLst>
                <a:path w="29131" h="29098" extrusionOk="0">
                  <a:moveTo>
                    <a:pt x="14549" y="6133"/>
                  </a:moveTo>
                  <a:cubicBezTo>
                    <a:pt x="19214" y="6133"/>
                    <a:pt x="22998" y="9917"/>
                    <a:pt x="22998" y="14549"/>
                  </a:cubicBezTo>
                  <a:cubicBezTo>
                    <a:pt x="22998" y="19214"/>
                    <a:pt x="19214" y="22998"/>
                    <a:pt x="14549" y="22998"/>
                  </a:cubicBezTo>
                  <a:cubicBezTo>
                    <a:pt x="9917" y="22998"/>
                    <a:pt x="6133" y="19214"/>
                    <a:pt x="6133" y="14549"/>
                  </a:cubicBezTo>
                  <a:cubicBezTo>
                    <a:pt x="6133" y="9917"/>
                    <a:pt x="9917" y="6133"/>
                    <a:pt x="14549" y="6133"/>
                  </a:cubicBezTo>
                  <a:close/>
                  <a:moveTo>
                    <a:pt x="14549" y="1"/>
                  </a:moveTo>
                  <a:cubicBezTo>
                    <a:pt x="6525" y="1"/>
                    <a:pt x="1" y="6525"/>
                    <a:pt x="1" y="14549"/>
                  </a:cubicBezTo>
                  <a:cubicBezTo>
                    <a:pt x="1" y="22574"/>
                    <a:pt x="6525" y="29098"/>
                    <a:pt x="14549" y="29098"/>
                  </a:cubicBezTo>
                  <a:cubicBezTo>
                    <a:pt x="22573" y="29098"/>
                    <a:pt x="29130" y="22574"/>
                    <a:pt x="29130" y="14549"/>
                  </a:cubicBezTo>
                  <a:cubicBezTo>
                    <a:pt x="29130" y="6525"/>
                    <a:pt x="22573" y="1"/>
                    <a:pt x="14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1"/>
            <p:cNvSpPr/>
            <p:nvPr/>
          </p:nvSpPr>
          <p:spPr>
            <a:xfrm>
              <a:off x="5638325"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1"/>
            <p:cNvSpPr/>
            <p:nvPr/>
          </p:nvSpPr>
          <p:spPr>
            <a:xfrm>
              <a:off x="5638325" y="1617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1"/>
            <p:cNvSpPr/>
            <p:nvPr/>
          </p:nvSpPr>
          <p:spPr>
            <a:xfrm>
              <a:off x="625157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1"/>
            <p:cNvSpPr/>
            <p:nvPr/>
          </p:nvSpPr>
          <p:spPr>
            <a:xfrm>
              <a:off x="5025900" y="10038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1"/>
            <p:cNvSpPr/>
            <p:nvPr/>
          </p:nvSpPr>
          <p:spPr>
            <a:xfrm>
              <a:off x="563832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1"/>
            <p:cNvSpPr/>
            <p:nvPr/>
          </p:nvSpPr>
          <p:spPr>
            <a:xfrm>
              <a:off x="1520900" y="793475"/>
              <a:ext cx="728250" cy="727450"/>
            </a:xfrm>
            <a:custGeom>
              <a:avLst/>
              <a:gdLst/>
              <a:ahLst/>
              <a:cxnLst/>
              <a:rect l="l" t="t" r="r" b="b"/>
              <a:pathLst>
                <a:path w="29130" h="29098" extrusionOk="0">
                  <a:moveTo>
                    <a:pt x="14581" y="6133"/>
                  </a:moveTo>
                  <a:cubicBezTo>
                    <a:pt x="19213" y="6133"/>
                    <a:pt x="22997" y="9917"/>
                    <a:pt x="22997" y="14549"/>
                  </a:cubicBezTo>
                  <a:cubicBezTo>
                    <a:pt x="22997" y="19213"/>
                    <a:pt x="19213" y="22997"/>
                    <a:pt x="14581" y="22997"/>
                  </a:cubicBezTo>
                  <a:cubicBezTo>
                    <a:pt x="9916" y="22997"/>
                    <a:pt x="6133" y="19213"/>
                    <a:pt x="6133" y="14549"/>
                  </a:cubicBezTo>
                  <a:cubicBezTo>
                    <a:pt x="6133" y="9917"/>
                    <a:pt x="9916" y="6133"/>
                    <a:pt x="14581" y="6133"/>
                  </a:cubicBezTo>
                  <a:close/>
                  <a:moveTo>
                    <a:pt x="14581" y="0"/>
                  </a:moveTo>
                  <a:cubicBezTo>
                    <a:pt x="6557" y="0"/>
                    <a:pt x="0" y="6524"/>
                    <a:pt x="0" y="14549"/>
                  </a:cubicBezTo>
                  <a:cubicBezTo>
                    <a:pt x="0" y="22573"/>
                    <a:pt x="6557" y="29097"/>
                    <a:pt x="14581" y="29097"/>
                  </a:cubicBezTo>
                  <a:cubicBezTo>
                    <a:pt x="22606" y="29097"/>
                    <a:pt x="29130" y="22573"/>
                    <a:pt x="29130" y="14549"/>
                  </a:cubicBezTo>
                  <a:cubicBezTo>
                    <a:pt x="29130" y="6524"/>
                    <a:pt x="22606" y="0"/>
                    <a:pt x="145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1"/>
            <p:cNvSpPr/>
            <p:nvPr/>
          </p:nvSpPr>
          <p:spPr>
            <a:xfrm>
              <a:off x="1808750" y="4680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1"/>
            <p:cNvSpPr/>
            <p:nvPr/>
          </p:nvSpPr>
          <p:spPr>
            <a:xfrm>
              <a:off x="1808750" y="16937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1"/>
            <p:cNvSpPr/>
            <p:nvPr/>
          </p:nvSpPr>
          <p:spPr>
            <a:xfrm>
              <a:off x="2421200" y="10805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1"/>
            <p:cNvSpPr/>
            <p:nvPr/>
          </p:nvSpPr>
          <p:spPr>
            <a:xfrm>
              <a:off x="119550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1"/>
            <p:cNvSpPr/>
            <p:nvPr/>
          </p:nvSpPr>
          <p:spPr>
            <a:xfrm>
              <a:off x="180875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1"/>
            <p:cNvSpPr/>
            <p:nvPr/>
          </p:nvSpPr>
          <p:spPr>
            <a:xfrm>
              <a:off x="2114575" y="238125"/>
              <a:ext cx="1379025" cy="478700"/>
            </a:xfrm>
            <a:custGeom>
              <a:avLst/>
              <a:gdLst/>
              <a:ahLst/>
              <a:cxnLst/>
              <a:rect l="l" t="t" r="r" b="b"/>
              <a:pathLst>
                <a:path w="55161" h="19148" extrusionOk="0">
                  <a:moveTo>
                    <a:pt x="9199" y="0"/>
                  </a:moveTo>
                  <a:lnTo>
                    <a:pt x="9199" y="9199"/>
                  </a:lnTo>
                  <a:lnTo>
                    <a:pt x="0" y="9199"/>
                  </a:lnTo>
                  <a:lnTo>
                    <a:pt x="0" y="15331"/>
                  </a:lnTo>
                  <a:lnTo>
                    <a:pt x="15332" y="15331"/>
                  </a:lnTo>
                  <a:lnTo>
                    <a:pt x="15332" y="6133"/>
                  </a:lnTo>
                  <a:lnTo>
                    <a:pt x="49028" y="6133"/>
                  </a:lnTo>
                  <a:lnTo>
                    <a:pt x="49028" y="19148"/>
                  </a:lnTo>
                  <a:lnTo>
                    <a:pt x="55161" y="19148"/>
                  </a:lnTo>
                  <a:lnTo>
                    <a:pt x="551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1"/>
            <p:cNvSpPr/>
            <p:nvPr/>
          </p:nvSpPr>
          <p:spPr>
            <a:xfrm>
              <a:off x="2402450" y="831800"/>
              <a:ext cx="632025" cy="402050"/>
            </a:xfrm>
            <a:custGeom>
              <a:avLst/>
              <a:gdLst/>
              <a:ahLst/>
              <a:cxnLst/>
              <a:rect l="l" t="t" r="r" b="b"/>
              <a:pathLst>
                <a:path w="25281" h="16082" extrusionOk="0">
                  <a:moveTo>
                    <a:pt x="0" y="0"/>
                  </a:moveTo>
                  <a:lnTo>
                    <a:pt x="0" y="6133"/>
                  </a:lnTo>
                  <a:lnTo>
                    <a:pt x="13766" y="6133"/>
                  </a:lnTo>
                  <a:lnTo>
                    <a:pt x="13766" y="16082"/>
                  </a:lnTo>
                  <a:lnTo>
                    <a:pt x="25281" y="16082"/>
                  </a:lnTo>
                  <a:lnTo>
                    <a:pt x="25281" y="9949"/>
                  </a:lnTo>
                  <a:lnTo>
                    <a:pt x="19898" y="9949"/>
                  </a:lnTo>
                  <a:lnTo>
                    <a:pt x="198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1"/>
            <p:cNvSpPr/>
            <p:nvPr/>
          </p:nvSpPr>
          <p:spPr>
            <a:xfrm>
              <a:off x="2114575" y="1540450"/>
              <a:ext cx="785350" cy="632050"/>
            </a:xfrm>
            <a:custGeom>
              <a:avLst/>
              <a:gdLst/>
              <a:ahLst/>
              <a:cxnLst/>
              <a:rect l="l" t="t" r="r" b="b"/>
              <a:pathLst>
                <a:path w="31414" h="25282" extrusionOk="0">
                  <a:moveTo>
                    <a:pt x="0" y="1"/>
                  </a:moveTo>
                  <a:lnTo>
                    <a:pt x="0" y="21432"/>
                  </a:lnTo>
                  <a:lnTo>
                    <a:pt x="25281" y="21432"/>
                  </a:lnTo>
                  <a:lnTo>
                    <a:pt x="25281" y="25281"/>
                  </a:lnTo>
                  <a:lnTo>
                    <a:pt x="31413" y="25281"/>
                  </a:lnTo>
                  <a:lnTo>
                    <a:pt x="31413" y="15332"/>
                  </a:lnTo>
                  <a:lnTo>
                    <a:pt x="6133" y="15332"/>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1272150" y="1387150"/>
              <a:ext cx="306675" cy="383300"/>
            </a:xfrm>
            <a:custGeom>
              <a:avLst/>
              <a:gdLst/>
              <a:ahLst/>
              <a:cxnLst/>
              <a:rect l="l" t="t" r="r" b="b"/>
              <a:pathLst>
                <a:path w="12267" h="15332" extrusionOk="0">
                  <a:moveTo>
                    <a:pt x="1" y="0"/>
                  </a:moveTo>
                  <a:lnTo>
                    <a:pt x="1" y="15332"/>
                  </a:lnTo>
                  <a:lnTo>
                    <a:pt x="12266" y="15332"/>
                  </a:lnTo>
                  <a:lnTo>
                    <a:pt x="12266" y="9199"/>
                  </a:lnTo>
                  <a:lnTo>
                    <a:pt x="6134" y="9199"/>
                  </a:lnTo>
                  <a:lnTo>
                    <a:pt x="61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4106825" y="391425"/>
              <a:ext cx="1206150" cy="383300"/>
            </a:xfrm>
            <a:custGeom>
              <a:avLst/>
              <a:gdLst/>
              <a:ahLst/>
              <a:cxnLst/>
              <a:rect l="l" t="t" r="r" b="b"/>
              <a:pathLst>
                <a:path w="48246" h="15332" extrusionOk="0">
                  <a:moveTo>
                    <a:pt x="1" y="1"/>
                  </a:moveTo>
                  <a:lnTo>
                    <a:pt x="1" y="11483"/>
                  </a:lnTo>
                  <a:lnTo>
                    <a:pt x="6133" y="11483"/>
                  </a:lnTo>
                  <a:lnTo>
                    <a:pt x="6133" y="6133"/>
                  </a:lnTo>
                  <a:lnTo>
                    <a:pt x="39829" y="6133"/>
                  </a:lnTo>
                  <a:lnTo>
                    <a:pt x="39829" y="15332"/>
                  </a:lnTo>
                  <a:lnTo>
                    <a:pt x="48245" y="15332"/>
                  </a:lnTo>
                  <a:lnTo>
                    <a:pt x="48245" y="9199"/>
                  </a:lnTo>
                  <a:lnTo>
                    <a:pt x="45962" y="9199"/>
                  </a:lnTo>
                  <a:lnTo>
                    <a:pt x="459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4662175" y="1080525"/>
              <a:ext cx="210425" cy="306650"/>
            </a:xfrm>
            <a:custGeom>
              <a:avLst/>
              <a:gdLst/>
              <a:ahLst/>
              <a:cxnLst/>
              <a:rect l="l" t="t" r="r" b="b"/>
              <a:pathLst>
                <a:path w="8417" h="12266" extrusionOk="0">
                  <a:moveTo>
                    <a:pt x="1" y="0"/>
                  </a:moveTo>
                  <a:lnTo>
                    <a:pt x="1" y="6133"/>
                  </a:lnTo>
                  <a:lnTo>
                    <a:pt x="2284" y="6133"/>
                  </a:lnTo>
                  <a:lnTo>
                    <a:pt x="2284" y="12265"/>
                  </a:lnTo>
                  <a:lnTo>
                    <a:pt x="8417" y="12265"/>
                  </a:lnTo>
                  <a:lnTo>
                    <a:pt x="8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3340250" y="2382875"/>
              <a:ext cx="230000" cy="306650"/>
            </a:xfrm>
            <a:custGeom>
              <a:avLst/>
              <a:gdLst/>
              <a:ahLst/>
              <a:cxnLst/>
              <a:rect l="l" t="t" r="r" b="b"/>
              <a:pathLst>
                <a:path w="9200" h="12266" extrusionOk="0">
                  <a:moveTo>
                    <a:pt x="3067" y="0"/>
                  </a:moveTo>
                  <a:lnTo>
                    <a:pt x="3067" y="6133"/>
                  </a:lnTo>
                  <a:lnTo>
                    <a:pt x="1" y="6133"/>
                  </a:lnTo>
                  <a:lnTo>
                    <a:pt x="1" y="12265"/>
                  </a:lnTo>
                  <a:lnTo>
                    <a:pt x="9200" y="12265"/>
                  </a:lnTo>
                  <a:lnTo>
                    <a:pt x="92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p:nvPr/>
          </p:nvSpPr>
          <p:spPr>
            <a:xfrm>
              <a:off x="4719275" y="1847075"/>
              <a:ext cx="613275" cy="382500"/>
            </a:xfrm>
            <a:custGeom>
              <a:avLst/>
              <a:gdLst/>
              <a:ahLst/>
              <a:cxnLst/>
              <a:rect l="l" t="t" r="r" b="b"/>
              <a:pathLst>
                <a:path w="24531" h="15300" extrusionOk="0">
                  <a:moveTo>
                    <a:pt x="0" y="1"/>
                  </a:moveTo>
                  <a:lnTo>
                    <a:pt x="0" y="6101"/>
                  </a:lnTo>
                  <a:lnTo>
                    <a:pt x="12265" y="6101"/>
                  </a:lnTo>
                  <a:lnTo>
                    <a:pt x="12265" y="15300"/>
                  </a:lnTo>
                  <a:lnTo>
                    <a:pt x="24530" y="15300"/>
                  </a:lnTo>
                  <a:lnTo>
                    <a:pt x="24530" y="9167"/>
                  </a:lnTo>
                  <a:lnTo>
                    <a:pt x="18398" y="9167"/>
                  </a:lnTo>
                  <a:lnTo>
                    <a:pt x="183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1"/>
            <p:cNvSpPr/>
            <p:nvPr/>
          </p:nvSpPr>
          <p:spPr>
            <a:xfrm>
              <a:off x="6021625" y="1463800"/>
              <a:ext cx="306650" cy="383300"/>
            </a:xfrm>
            <a:custGeom>
              <a:avLst/>
              <a:gdLst/>
              <a:ahLst/>
              <a:cxnLst/>
              <a:rect l="l" t="t" r="r" b="b"/>
              <a:pathLst>
                <a:path w="12266" h="15332" extrusionOk="0">
                  <a:moveTo>
                    <a:pt x="0" y="1"/>
                  </a:moveTo>
                  <a:lnTo>
                    <a:pt x="0" y="15332"/>
                  </a:lnTo>
                  <a:lnTo>
                    <a:pt x="12265" y="15332"/>
                  </a:lnTo>
                  <a:lnTo>
                    <a:pt x="12265" y="9199"/>
                  </a:lnTo>
                  <a:lnTo>
                    <a:pt x="6133" y="9199"/>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1"/>
            <p:cNvSpPr/>
            <p:nvPr/>
          </p:nvSpPr>
          <p:spPr>
            <a:xfrm>
              <a:off x="6098275" y="314775"/>
              <a:ext cx="306650" cy="306650"/>
            </a:xfrm>
            <a:custGeom>
              <a:avLst/>
              <a:gdLst/>
              <a:ahLst/>
              <a:cxnLst/>
              <a:rect l="l" t="t" r="r" b="b"/>
              <a:pathLst>
                <a:path w="12266" h="12266" extrusionOk="0">
                  <a:moveTo>
                    <a:pt x="6133" y="0"/>
                  </a:moveTo>
                  <a:lnTo>
                    <a:pt x="6133" y="6133"/>
                  </a:lnTo>
                  <a:lnTo>
                    <a:pt x="0" y="6133"/>
                  </a:lnTo>
                  <a:lnTo>
                    <a:pt x="0" y="12265"/>
                  </a:lnTo>
                  <a:lnTo>
                    <a:pt x="12265" y="12265"/>
                  </a:lnTo>
                  <a:lnTo>
                    <a:pt x="12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1"/>
            <p:cNvSpPr/>
            <p:nvPr/>
          </p:nvSpPr>
          <p:spPr>
            <a:xfrm>
              <a:off x="2976550" y="4087250"/>
              <a:ext cx="153350" cy="325425"/>
            </a:xfrm>
            <a:custGeom>
              <a:avLst/>
              <a:gdLst/>
              <a:ahLst/>
              <a:cxnLst/>
              <a:rect l="l" t="t" r="r" b="b"/>
              <a:pathLst>
                <a:path w="6134" h="13017" extrusionOk="0">
                  <a:moveTo>
                    <a:pt x="1" y="1"/>
                  </a:moveTo>
                  <a:lnTo>
                    <a:pt x="1" y="13016"/>
                  </a:lnTo>
                  <a:lnTo>
                    <a:pt x="6133" y="1301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58" name="Google Shape;258;p31"/>
          <p:cNvCxnSpPr/>
          <p:nvPr/>
        </p:nvCxnSpPr>
        <p:spPr>
          <a:xfrm>
            <a:off x="1670925" y="1881875"/>
            <a:ext cx="0" cy="726300"/>
          </a:xfrm>
          <a:prstGeom prst="straightConnector1">
            <a:avLst/>
          </a:prstGeom>
          <a:noFill/>
          <a:ln w="19050" cap="flat" cmpd="sng">
            <a:solidFill>
              <a:schemeClr val="lt2"/>
            </a:solidFill>
            <a:prstDash val="solid"/>
            <a:round/>
            <a:headEnd type="oval" w="med" len="med"/>
            <a:tailEnd type="oval" w="med" len="med"/>
          </a:ln>
        </p:spPr>
      </p:cxnSp>
      <p:cxnSp>
        <p:nvCxnSpPr>
          <p:cNvPr id="259" name="Google Shape;259;p31"/>
          <p:cNvCxnSpPr/>
          <p:nvPr/>
        </p:nvCxnSpPr>
        <p:spPr>
          <a:xfrm>
            <a:off x="5746475" y="1881875"/>
            <a:ext cx="0" cy="726300"/>
          </a:xfrm>
          <a:prstGeom prst="straightConnector1">
            <a:avLst/>
          </a:prstGeom>
          <a:noFill/>
          <a:ln w="19050" cap="flat" cmpd="sng">
            <a:solidFill>
              <a:schemeClr val="lt2"/>
            </a:solidFill>
            <a:prstDash val="solid"/>
            <a:round/>
            <a:headEnd type="oval" w="med" len="med"/>
            <a:tailEnd type="oval" w="med" len="med"/>
          </a:ln>
        </p:spPr>
      </p:cxnSp>
      <p:grpSp>
        <p:nvGrpSpPr>
          <p:cNvPr id="260" name="Google Shape;260;p31"/>
          <p:cNvGrpSpPr/>
          <p:nvPr/>
        </p:nvGrpSpPr>
        <p:grpSpPr>
          <a:xfrm>
            <a:off x="1131976" y="2055046"/>
            <a:ext cx="379958" cy="379958"/>
            <a:chOff x="1190625" y="238125"/>
            <a:chExt cx="5219200" cy="5219200"/>
          </a:xfrm>
        </p:grpSpPr>
        <p:sp>
          <p:nvSpPr>
            <p:cNvPr id="261" name="Google Shape;261;p31"/>
            <p:cNvSpPr/>
            <p:nvPr/>
          </p:nvSpPr>
          <p:spPr>
            <a:xfrm>
              <a:off x="2188775"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p:nvPr/>
          </p:nvSpPr>
          <p:spPr>
            <a:xfrm>
              <a:off x="5258300"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1"/>
            <p:cNvSpPr/>
            <p:nvPr/>
          </p:nvSpPr>
          <p:spPr>
            <a:xfrm>
              <a:off x="2188775"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1"/>
            <p:cNvSpPr/>
            <p:nvPr/>
          </p:nvSpPr>
          <p:spPr>
            <a:xfrm>
              <a:off x="5258300"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2188775" y="1236275"/>
              <a:ext cx="3222875" cy="3222875"/>
            </a:xfrm>
            <a:custGeom>
              <a:avLst/>
              <a:gdLst/>
              <a:ahLst/>
              <a:cxnLst/>
              <a:rect l="l" t="t" r="r" b="b"/>
              <a:pathLst>
                <a:path w="128915" h="128915" extrusionOk="0">
                  <a:moveTo>
                    <a:pt x="110517" y="6133"/>
                  </a:moveTo>
                  <a:lnTo>
                    <a:pt x="110517" y="18398"/>
                  </a:lnTo>
                  <a:lnTo>
                    <a:pt x="122782" y="18398"/>
                  </a:lnTo>
                  <a:lnTo>
                    <a:pt x="122782" y="110517"/>
                  </a:lnTo>
                  <a:lnTo>
                    <a:pt x="110517" y="110517"/>
                  </a:lnTo>
                  <a:lnTo>
                    <a:pt x="110517" y="122782"/>
                  </a:lnTo>
                  <a:lnTo>
                    <a:pt x="18398" y="122782"/>
                  </a:lnTo>
                  <a:lnTo>
                    <a:pt x="18398" y="110517"/>
                  </a:lnTo>
                  <a:lnTo>
                    <a:pt x="6133" y="110517"/>
                  </a:lnTo>
                  <a:lnTo>
                    <a:pt x="6133" y="18398"/>
                  </a:lnTo>
                  <a:lnTo>
                    <a:pt x="18398" y="18398"/>
                  </a:lnTo>
                  <a:lnTo>
                    <a:pt x="18398" y="6133"/>
                  </a:lnTo>
                  <a:close/>
                  <a:moveTo>
                    <a:pt x="12266" y="1"/>
                  </a:moveTo>
                  <a:lnTo>
                    <a:pt x="12266" y="12266"/>
                  </a:lnTo>
                  <a:lnTo>
                    <a:pt x="1" y="12266"/>
                  </a:lnTo>
                  <a:lnTo>
                    <a:pt x="1" y="116649"/>
                  </a:lnTo>
                  <a:lnTo>
                    <a:pt x="12266" y="116649"/>
                  </a:lnTo>
                  <a:lnTo>
                    <a:pt x="12266" y="128914"/>
                  </a:lnTo>
                  <a:lnTo>
                    <a:pt x="116649" y="128914"/>
                  </a:lnTo>
                  <a:lnTo>
                    <a:pt x="116649" y="116649"/>
                  </a:lnTo>
                  <a:lnTo>
                    <a:pt x="128914" y="116649"/>
                  </a:lnTo>
                  <a:lnTo>
                    <a:pt x="128914" y="12266"/>
                  </a:lnTo>
                  <a:lnTo>
                    <a:pt x="116649" y="12266"/>
                  </a:lnTo>
                  <a:lnTo>
                    <a:pt x="1166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2495400"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2802025"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31094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3416100"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3723550"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1"/>
            <p:cNvSpPr/>
            <p:nvPr/>
          </p:nvSpPr>
          <p:spPr>
            <a:xfrm>
              <a:off x="4030175" y="1849525"/>
              <a:ext cx="154150" cy="154150"/>
            </a:xfrm>
            <a:custGeom>
              <a:avLst/>
              <a:gdLst/>
              <a:ahLst/>
              <a:cxnLst/>
              <a:rect l="l" t="t" r="r" b="b"/>
              <a:pathLst>
                <a:path w="6166" h="6166" extrusionOk="0">
                  <a:moveTo>
                    <a:pt x="0" y="1"/>
                  </a:moveTo>
                  <a:lnTo>
                    <a:pt x="0"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1"/>
            <p:cNvSpPr/>
            <p:nvPr/>
          </p:nvSpPr>
          <p:spPr>
            <a:xfrm>
              <a:off x="4337625"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1"/>
            <p:cNvSpPr/>
            <p:nvPr/>
          </p:nvSpPr>
          <p:spPr>
            <a:xfrm>
              <a:off x="4644250" y="1849525"/>
              <a:ext cx="154150" cy="154150"/>
            </a:xfrm>
            <a:custGeom>
              <a:avLst/>
              <a:gdLst/>
              <a:ahLst/>
              <a:cxnLst/>
              <a:rect l="l" t="t" r="r" b="b"/>
              <a:pathLst>
                <a:path w="6166" h="6166" extrusionOk="0">
                  <a:moveTo>
                    <a:pt x="0" y="1"/>
                  </a:moveTo>
                  <a:lnTo>
                    <a:pt x="0" y="6166"/>
                  </a:lnTo>
                  <a:lnTo>
                    <a:pt x="6165" y="6166"/>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1"/>
            <p:cNvSpPr/>
            <p:nvPr/>
          </p:nvSpPr>
          <p:spPr>
            <a:xfrm>
              <a:off x="2802025"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1"/>
            <p:cNvSpPr/>
            <p:nvPr/>
          </p:nvSpPr>
          <p:spPr>
            <a:xfrm>
              <a:off x="3109475" y="15429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3416100"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p:nvPr/>
          </p:nvSpPr>
          <p:spPr>
            <a:xfrm>
              <a:off x="3723550"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1"/>
            <p:cNvSpPr/>
            <p:nvPr/>
          </p:nvSpPr>
          <p:spPr>
            <a:xfrm>
              <a:off x="4030175" y="1542900"/>
              <a:ext cx="154150" cy="153350"/>
            </a:xfrm>
            <a:custGeom>
              <a:avLst/>
              <a:gdLst/>
              <a:ahLst/>
              <a:cxnLst/>
              <a:rect l="l" t="t" r="r" b="b"/>
              <a:pathLst>
                <a:path w="6166" h="6134" extrusionOk="0">
                  <a:moveTo>
                    <a:pt x="0" y="1"/>
                  </a:moveTo>
                  <a:lnTo>
                    <a:pt x="0"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1"/>
            <p:cNvSpPr/>
            <p:nvPr/>
          </p:nvSpPr>
          <p:spPr>
            <a:xfrm>
              <a:off x="4337625"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4644250" y="1542900"/>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49516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2495400"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2802025" y="21569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4644250" y="2771050"/>
              <a:ext cx="154150" cy="153325"/>
            </a:xfrm>
            <a:custGeom>
              <a:avLst/>
              <a:gdLst/>
              <a:ahLst/>
              <a:cxnLst/>
              <a:rect l="l" t="t" r="r" b="b"/>
              <a:pathLst>
                <a:path w="6166" h="6133" extrusionOk="0">
                  <a:moveTo>
                    <a:pt x="0" y="0"/>
                  </a:moveTo>
                  <a:lnTo>
                    <a:pt x="0" y="6133"/>
                  </a:lnTo>
                  <a:lnTo>
                    <a:pt x="6165" y="6133"/>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4644250" y="2463600"/>
              <a:ext cx="154150" cy="154150"/>
            </a:xfrm>
            <a:custGeom>
              <a:avLst/>
              <a:gdLst/>
              <a:ahLst/>
              <a:cxnLst/>
              <a:rect l="l" t="t" r="r" b="b"/>
              <a:pathLst>
                <a:path w="6166" h="6166" extrusionOk="0">
                  <a:moveTo>
                    <a:pt x="0" y="1"/>
                  </a:moveTo>
                  <a:lnTo>
                    <a:pt x="0" y="6166"/>
                  </a:lnTo>
                  <a:lnTo>
                    <a:pt x="6165" y="6166"/>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4644250" y="3077675"/>
              <a:ext cx="154150" cy="154150"/>
            </a:xfrm>
            <a:custGeom>
              <a:avLst/>
              <a:gdLst/>
              <a:ahLst/>
              <a:cxnLst/>
              <a:rect l="l" t="t" r="r" b="b"/>
              <a:pathLst>
                <a:path w="6166" h="6166" extrusionOk="0">
                  <a:moveTo>
                    <a:pt x="0" y="0"/>
                  </a:moveTo>
                  <a:lnTo>
                    <a:pt x="0" y="6166"/>
                  </a:lnTo>
                  <a:lnTo>
                    <a:pt x="6165" y="6166"/>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4644250" y="3385125"/>
              <a:ext cx="154150" cy="153325"/>
            </a:xfrm>
            <a:custGeom>
              <a:avLst/>
              <a:gdLst/>
              <a:ahLst/>
              <a:cxnLst/>
              <a:rect l="l" t="t" r="r" b="b"/>
              <a:pathLst>
                <a:path w="6166" h="6133" extrusionOk="0">
                  <a:moveTo>
                    <a:pt x="0" y="0"/>
                  </a:moveTo>
                  <a:lnTo>
                    <a:pt x="0" y="6133"/>
                  </a:lnTo>
                  <a:lnTo>
                    <a:pt x="6165" y="6133"/>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4951675"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4951675"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4951675"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4951675"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4644250" y="2156975"/>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4951675"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2495400"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2802025"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31094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3416100"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3723550"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4030175" y="3691750"/>
              <a:ext cx="154150" cy="154150"/>
            </a:xfrm>
            <a:custGeom>
              <a:avLst/>
              <a:gdLst/>
              <a:ahLst/>
              <a:cxnLst/>
              <a:rect l="l" t="t" r="r" b="b"/>
              <a:pathLst>
                <a:path w="6166" h="6166" extrusionOk="0">
                  <a:moveTo>
                    <a:pt x="0" y="0"/>
                  </a:moveTo>
                  <a:lnTo>
                    <a:pt x="0"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2495400"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2802025" y="3385125"/>
              <a:ext cx="154150" cy="153325"/>
            </a:xfrm>
            <a:custGeom>
              <a:avLst/>
              <a:gdLst/>
              <a:ahLst/>
              <a:cxnLst/>
              <a:rect l="l" t="t" r="r" b="b"/>
              <a:pathLst>
                <a:path w="6166" h="6133" extrusionOk="0">
                  <a:moveTo>
                    <a:pt x="1" y="0"/>
                  </a:moveTo>
                  <a:lnTo>
                    <a:pt x="1" y="6133"/>
                  </a:lnTo>
                  <a:lnTo>
                    <a:pt x="6166" y="6133"/>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1"/>
            <p:cNvSpPr/>
            <p:nvPr/>
          </p:nvSpPr>
          <p:spPr>
            <a:xfrm>
              <a:off x="4337625"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1"/>
            <p:cNvSpPr/>
            <p:nvPr/>
          </p:nvSpPr>
          <p:spPr>
            <a:xfrm>
              <a:off x="4644250" y="3691750"/>
              <a:ext cx="154150" cy="154150"/>
            </a:xfrm>
            <a:custGeom>
              <a:avLst/>
              <a:gdLst/>
              <a:ahLst/>
              <a:cxnLst/>
              <a:rect l="l" t="t" r="r" b="b"/>
              <a:pathLst>
                <a:path w="6166" h="6166" extrusionOk="0">
                  <a:moveTo>
                    <a:pt x="0" y="0"/>
                  </a:moveTo>
                  <a:lnTo>
                    <a:pt x="0" y="6165"/>
                  </a:lnTo>
                  <a:lnTo>
                    <a:pt x="6165" y="6165"/>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1"/>
            <p:cNvSpPr/>
            <p:nvPr/>
          </p:nvSpPr>
          <p:spPr>
            <a:xfrm>
              <a:off x="2802025"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1"/>
            <p:cNvSpPr/>
            <p:nvPr/>
          </p:nvSpPr>
          <p:spPr>
            <a:xfrm>
              <a:off x="3109475" y="39991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1"/>
            <p:cNvSpPr/>
            <p:nvPr/>
          </p:nvSpPr>
          <p:spPr>
            <a:xfrm>
              <a:off x="2802025" y="2771050"/>
              <a:ext cx="154150" cy="153325"/>
            </a:xfrm>
            <a:custGeom>
              <a:avLst/>
              <a:gdLst/>
              <a:ahLst/>
              <a:cxnLst/>
              <a:rect l="l" t="t" r="r" b="b"/>
              <a:pathLst>
                <a:path w="6166" h="6133" extrusionOk="0">
                  <a:moveTo>
                    <a:pt x="1" y="0"/>
                  </a:moveTo>
                  <a:lnTo>
                    <a:pt x="1" y="6133"/>
                  </a:lnTo>
                  <a:lnTo>
                    <a:pt x="6166" y="6133"/>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1"/>
            <p:cNvSpPr/>
            <p:nvPr/>
          </p:nvSpPr>
          <p:spPr>
            <a:xfrm>
              <a:off x="2802025" y="2463600"/>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1"/>
            <p:cNvSpPr/>
            <p:nvPr/>
          </p:nvSpPr>
          <p:spPr>
            <a:xfrm>
              <a:off x="2802025" y="3077675"/>
              <a:ext cx="154150" cy="154150"/>
            </a:xfrm>
            <a:custGeom>
              <a:avLst/>
              <a:gdLst/>
              <a:ahLst/>
              <a:cxnLst/>
              <a:rect l="l" t="t" r="r" b="b"/>
              <a:pathLst>
                <a:path w="6166" h="6166" extrusionOk="0">
                  <a:moveTo>
                    <a:pt x="1" y="0"/>
                  </a:moveTo>
                  <a:lnTo>
                    <a:pt x="1" y="6166"/>
                  </a:lnTo>
                  <a:lnTo>
                    <a:pt x="6166" y="6166"/>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a:off x="2495400"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a:off x="2495400"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1"/>
            <p:cNvSpPr/>
            <p:nvPr/>
          </p:nvSpPr>
          <p:spPr>
            <a:xfrm>
              <a:off x="2495400"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1"/>
            <p:cNvSpPr/>
            <p:nvPr/>
          </p:nvSpPr>
          <p:spPr>
            <a:xfrm>
              <a:off x="3416100"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1"/>
            <p:cNvSpPr/>
            <p:nvPr/>
          </p:nvSpPr>
          <p:spPr>
            <a:xfrm>
              <a:off x="3723550"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1"/>
            <p:cNvSpPr/>
            <p:nvPr/>
          </p:nvSpPr>
          <p:spPr>
            <a:xfrm>
              <a:off x="4030175" y="3999175"/>
              <a:ext cx="154150" cy="153350"/>
            </a:xfrm>
            <a:custGeom>
              <a:avLst/>
              <a:gdLst/>
              <a:ahLst/>
              <a:cxnLst/>
              <a:rect l="l" t="t" r="r" b="b"/>
              <a:pathLst>
                <a:path w="6166" h="6134" extrusionOk="0">
                  <a:moveTo>
                    <a:pt x="0" y="1"/>
                  </a:moveTo>
                  <a:lnTo>
                    <a:pt x="0"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1"/>
            <p:cNvSpPr/>
            <p:nvPr/>
          </p:nvSpPr>
          <p:spPr>
            <a:xfrm>
              <a:off x="4337625"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4644250" y="3999175"/>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49516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1728025" y="775525"/>
              <a:ext cx="4144375" cy="4144375"/>
            </a:xfrm>
            <a:custGeom>
              <a:avLst/>
              <a:gdLst/>
              <a:ahLst/>
              <a:cxnLst/>
              <a:rect l="l" t="t" r="r" b="b"/>
              <a:pathLst>
                <a:path w="165775" h="165775" extrusionOk="0">
                  <a:moveTo>
                    <a:pt x="154097" y="12298"/>
                  </a:moveTo>
                  <a:lnTo>
                    <a:pt x="154097" y="154292"/>
                  </a:lnTo>
                  <a:lnTo>
                    <a:pt x="12102" y="154292"/>
                  </a:lnTo>
                  <a:lnTo>
                    <a:pt x="12102" y="12298"/>
                  </a:lnTo>
                  <a:close/>
                  <a:moveTo>
                    <a:pt x="14810" y="0"/>
                  </a:moveTo>
                  <a:lnTo>
                    <a:pt x="14810" y="6166"/>
                  </a:lnTo>
                  <a:lnTo>
                    <a:pt x="5970" y="6166"/>
                  </a:lnTo>
                  <a:lnTo>
                    <a:pt x="5970" y="19181"/>
                  </a:lnTo>
                  <a:lnTo>
                    <a:pt x="0" y="19181"/>
                  </a:lnTo>
                  <a:lnTo>
                    <a:pt x="0" y="25314"/>
                  </a:lnTo>
                  <a:lnTo>
                    <a:pt x="5970" y="25314"/>
                  </a:lnTo>
                  <a:lnTo>
                    <a:pt x="5970" y="37579"/>
                  </a:lnTo>
                  <a:lnTo>
                    <a:pt x="0" y="37579"/>
                  </a:lnTo>
                  <a:lnTo>
                    <a:pt x="0" y="43711"/>
                  </a:lnTo>
                  <a:lnTo>
                    <a:pt x="5970" y="43711"/>
                  </a:lnTo>
                  <a:lnTo>
                    <a:pt x="5970" y="55944"/>
                  </a:lnTo>
                  <a:lnTo>
                    <a:pt x="0" y="55944"/>
                  </a:lnTo>
                  <a:lnTo>
                    <a:pt x="0" y="62109"/>
                  </a:lnTo>
                  <a:lnTo>
                    <a:pt x="5970" y="62109"/>
                  </a:lnTo>
                  <a:lnTo>
                    <a:pt x="5970" y="74341"/>
                  </a:lnTo>
                  <a:lnTo>
                    <a:pt x="0" y="74341"/>
                  </a:lnTo>
                  <a:lnTo>
                    <a:pt x="0" y="80474"/>
                  </a:lnTo>
                  <a:lnTo>
                    <a:pt x="5970" y="80474"/>
                  </a:lnTo>
                  <a:lnTo>
                    <a:pt x="5970" y="92739"/>
                  </a:lnTo>
                  <a:lnTo>
                    <a:pt x="0" y="92739"/>
                  </a:lnTo>
                  <a:lnTo>
                    <a:pt x="0" y="98871"/>
                  </a:lnTo>
                  <a:lnTo>
                    <a:pt x="5970" y="98871"/>
                  </a:lnTo>
                  <a:lnTo>
                    <a:pt x="5970" y="111136"/>
                  </a:lnTo>
                  <a:lnTo>
                    <a:pt x="0" y="111136"/>
                  </a:lnTo>
                  <a:lnTo>
                    <a:pt x="0" y="117269"/>
                  </a:lnTo>
                  <a:lnTo>
                    <a:pt x="5970" y="117269"/>
                  </a:lnTo>
                  <a:lnTo>
                    <a:pt x="5970" y="129501"/>
                  </a:lnTo>
                  <a:lnTo>
                    <a:pt x="0" y="129501"/>
                  </a:lnTo>
                  <a:lnTo>
                    <a:pt x="0" y="135634"/>
                  </a:lnTo>
                  <a:lnTo>
                    <a:pt x="5970" y="135634"/>
                  </a:lnTo>
                  <a:lnTo>
                    <a:pt x="5970" y="147899"/>
                  </a:lnTo>
                  <a:lnTo>
                    <a:pt x="0" y="147899"/>
                  </a:lnTo>
                  <a:lnTo>
                    <a:pt x="0" y="154031"/>
                  </a:lnTo>
                  <a:lnTo>
                    <a:pt x="5970" y="154031"/>
                  </a:lnTo>
                  <a:lnTo>
                    <a:pt x="5970" y="160425"/>
                  </a:lnTo>
                  <a:lnTo>
                    <a:pt x="15332" y="160425"/>
                  </a:lnTo>
                  <a:lnTo>
                    <a:pt x="15332" y="165775"/>
                  </a:lnTo>
                  <a:lnTo>
                    <a:pt x="21497" y="165775"/>
                  </a:lnTo>
                  <a:lnTo>
                    <a:pt x="21497" y="160425"/>
                  </a:lnTo>
                  <a:lnTo>
                    <a:pt x="33729" y="160425"/>
                  </a:lnTo>
                  <a:lnTo>
                    <a:pt x="33729" y="165775"/>
                  </a:lnTo>
                  <a:lnTo>
                    <a:pt x="39862" y="165775"/>
                  </a:lnTo>
                  <a:lnTo>
                    <a:pt x="39862" y="160425"/>
                  </a:lnTo>
                  <a:lnTo>
                    <a:pt x="52127" y="160425"/>
                  </a:lnTo>
                  <a:lnTo>
                    <a:pt x="52127" y="165775"/>
                  </a:lnTo>
                  <a:lnTo>
                    <a:pt x="58260" y="165775"/>
                  </a:lnTo>
                  <a:lnTo>
                    <a:pt x="58260" y="160425"/>
                  </a:lnTo>
                  <a:lnTo>
                    <a:pt x="70492" y="160425"/>
                  </a:lnTo>
                  <a:lnTo>
                    <a:pt x="70492" y="165775"/>
                  </a:lnTo>
                  <a:lnTo>
                    <a:pt x="76657" y="165775"/>
                  </a:lnTo>
                  <a:lnTo>
                    <a:pt x="76657" y="160425"/>
                  </a:lnTo>
                  <a:lnTo>
                    <a:pt x="88890" y="160425"/>
                  </a:lnTo>
                  <a:lnTo>
                    <a:pt x="88890" y="165775"/>
                  </a:lnTo>
                  <a:lnTo>
                    <a:pt x="95022" y="165775"/>
                  </a:lnTo>
                  <a:lnTo>
                    <a:pt x="95022" y="160425"/>
                  </a:lnTo>
                  <a:lnTo>
                    <a:pt x="107287" y="160425"/>
                  </a:lnTo>
                  <a:lnTo>
                    <a:pt x="107287" y="165775"/>
                  </a:lnTo>
                  <a:lnTo>
                    <a:pt x="113420" y="165775"/>
                  </a:lnTo>
                  <a:lnTo>
                    <a:pt x="113420" y="160425"/>
                  </a:lnTo>
                  <a:lnTo>
                    <a:pt x="125685" y="160425"/>
                  </a:lnTo>
                  <a:lnTo>
                    <a:pt x="125685" y="165775"/>
                  </a:lnTo>
                  <a:lnTo>
                    <a:pt x="131817" y="165775"/>
                  </a:lnTo>
                  <a:lnTo>
                    <a:pt x="131817" y="160425"/>
                  </a:lnTo>
                  <a:lnTo>
                    <a:pt x="144050" y="160425"/>
                  </a:lnTo>
                  <a:lnTo>
                    <a:pt x="144050" y="165775"/>
                  </a:lnTo>
                  <a:lnTo>
                    <a:pt x="150182" y="165775"/>
                  </a:lnTo>
                  <a:lnTo>
                    <a:pt x="150182" y="160425"/>
                  </a:lnTo>
                  <a:lnTo>
                    <a:pt x="160229" y="160425"/>
                  </a:lnTo>
                  <a:lnTo>
                    <a:pt x="160229" y="150215"/>
                  </a:lnTo>
                  <a:lnTo>
                    <a:pt x="165775" y="150215"/>
                  </a:lnTo>
                  <a:lnTo>
                    <a:pt x="165775" y="144050"/>
                  </a:lnTo>
                  <a:lnTo>
                    <a:pt x="160229" y="144050"/>
                  </a:lnTo>
                  <a:lnTo>
                    <a:pt x="160229" y="131817"/>
                  </a:lnTo>
                  <a:lnTo>
                    <a:pt x="165775" y="131817"/>
                  </a:lnTo>
                  <a:lnTo>
                    <a:pt x="165775" y="125685"/>
                  </a:lnTo>
                  <a:lnTo>
                    <a:pt x="160229" y="125685"/>
                  </a:lnTo>
                  <a:lnTo>
                    <a:pt x="160229" y="113420"/>
                  </a:lnTo>
                  <a:lnTo>
                    <a:pt x="165775" y="113420"/>
                  </a:lnTo>
                  <a:lnTo>
                    <a:pt x="165775" y="107287"/>
                  </a:lnTo>
                  <a:lnTo>
                    <a:pt x="160229" y="107287"/>
                  </a:lnTo>
                  <a:lnTo>
                    <a:pt x="160229" y="95022"/>
                  </a:lnTo>
                  <a:lnTo>
                    <a:pt x="165775" y="95022"/>
                  </a:lnTo>
                  <a:lnTo>
                    <a:pt x="165775" y="88890"/>
                  </a:lnTo>
                  <a:lnTo>
                    <a:pt x="160229" y="88890"/>
                  </a:lnTo>
                  <a:lnTo>
                    <a:pt x="160229" y="76657"/>
                  </a:lnTo>
                  <a:lnTo>
                    <a:pt x="165775" y="76657"/>
                  </a:lnTo>
                  <a:lnTo>
                    <a:pt x="165775" y="70525"/>
                  </a:lnTo>
                  <a:lnTo>
                    <a:pt x="160229" y="70525"/>
                  </a:lnTo>
                  <a:lnTo>
                    <a:pt x="160229" y="58260"/>
                  </a:lnTo>
                  <a:lnTo>
                    <a:pt x="165775" y="58260"/>
                  </a:lnTo>
                  <a:lnTo>
                    <a:pt x="165775" y="52127"/>
                  </a:lnTo>
                  <a:lnTo>
                    <a:pt x="160229" y="52127"/>
                  </a:lnTo>
                  <a:lnTo>
                    <a:pt x="160229" y="39862"/>
                  </a:lnTo>
                  <a:lnTo>
                    <a:pt x="165775" y="39862"/>
                  </a:lnTo>
                  <a:lnTo>
                    <a:pt x="165775" y="33729"/>
                  </a:lnTo>
                  <a:lnTo>
                    <a:pt x="160229" y="33729"/>
                  </a:lnTo>
                  <a:lnTo>
                    <a:pt x="160229" y="21497"/>
                  </a:lnTo>
                  <a:lnTo>
                    <a:pt x="165775" y="21497"/>
                  </a:lnTo>
                  <a:lnTo>
                    <a:pt x="165775" y="15332"/>
                  </a:lnTo>
                  <a:lnTo>
                    <a:pt x="160229" y="15332"/>
                  </a:lnTo>
                  <a:lnTo>
                    <a:pt x="160229" y="6166"/>
                  </a:lnTo>
                  <a:lnTo>
                    <a:pt x="149660" y="6166"/>
                  </a:lnTo>
                  <a:lnTo>
                    <a:pt x="149660" y="0"/>
                  </a:lnTo>
                  <a:lnTo>
                    <a:pt x="143528" y="0"/>
                  </a:lnTo>
                  <a:lnTo>
                    <a:pt x="143528" y="6166"/>
                  </a:lnTo>
                  <a:lnTo>
                    <a:pt x="131263" y="6166"/>
                  </a:lnTo>
                  <a:lnTo>
                    <a:pt x="131263" y="0"/>
                  </a:lnTo>
                  <a:lnTo>
                    <a:pt x="125130" y="0"/>
                  </a:lnTo>
                  <a:lnTo>
                    <a:pt x="125130" y="6166"/>
                  </a:lnTo>
                  <a:lnTo>
                    <a:pt x="112898" y="6166"/>
                  </a:lnTo>
                  <a:lnTo>
                    <a:pt x="112898" y="0"/>
                  </a:lnTo>
                  <a:lnTo>
                    <a:pt x="106733" y="0"/>
                  </a:lnTo>
                  <a:lnTo>
                    <a:pt x="106733" y="6166"/>
                  </a:lnTo>
                  <a:lnTo>
                    <a:pt x="94500" y="6166"/>
                  </a:lnTo>
                  <a:lnTo>
                    <a:pt x="94500" y="0"/>
                  </a:lnTo>
                  <a:lnTo>
                    <a:pt x="88368" y="0"/>
                  </a:lnTo>
                  <a:lnTo>
                    <a:pt x="88368" y="6166"/>
                  </a:lnTo>
                  <a:lnTo>
                    <a:pt x="76103" y="6166"/>
                  </a:lnTo>
                  <a:lnTo>
                    <a:pt x="76103" y="0"/>
                  </a:lnTo>
                  <a:lnTo>
                    <a:pt x="69970" y="0"/>
                  </a:lnTo>
                  <a:lnTo>
                    <a:pt x="69970" y="6166"/>
                  </a:lnTo>
                  <a:lnTo>
                    <a:pt x="57738" y="6166"/>
                  </a:lnTo>
                  <a:lnTo>
                    <a:pt x="57738" y="0"/>
                  </a:lnTo>
                  <a:lnTo>
                    <a:pt x="51572" y="0"/>
                  </a:lnTo>
                  <a:lnTo>
                    <a:pt x="51572" y="6166"/>
                  </a:lnTo>
                  <a:lnTo>
                    <a:pt x="39340" y="6166"/>
                  </a:lnTo>
                  <a:lnTo>
                    <a:pt x="39340" y="0"/>
                  </a:lnTo>
                  <a:lnTo>
                    <a:pt x="33208" y="0"/>
                  </a:lnTo>
                  <a:lnTo>
                    <a:pt x="33208" y="6166"/>
                  </a:lnTo>
                  <a:lnTo>
                    <a:pt x="20942" y="6166"/>
                  </a:lnTo>
                  <a:lnTo>
                    <a:pt x="20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3416100" y="2463600"/>
              <a:ext cx="460775" cy="768225"/>
            </a:xfrm>
            <a:custGeom>
              <a:avLst/>
              <a:gdLst/>
              <a:ahLst/>
              <a:cxnLst/>
              <a:rect l="l" t="t" r="r" b="b"/>
              <a:pathLst>
                <a:path w="18431" h="30729" extrusionOk="0">
                  <a:moveTo>
                    <a:pt x="12298" y="6166"/>
                  </a:moveTo>
                  <a:lnTo>
                    <a:pt x="12298" y="15789"/>
                  </a:lnTo>
                  <a:lnTo>
                    <a:pt x="6166" y="15789"/>
                  </a:lnTo>
                  <a:lnTo>
                    <a:pt x="6166" y="6166"/>
                  </a:lnTo>
                  <a:close/>
                  <a:moveTo>
                    <a:pt x="1" y="1"/>
                  </a:moveTo>
                  <a:lnTo>
                    <a:pt x="1" y="30729"/>
                  </a:lnTo>
                  <a:lnTo>
                    <a:pt x="6166" y="30729"/>
                  </a:lnTo>
                  <a:lnTo>
                    <a:pt x="6166" y="21921"/>
                  </a:lnTo>
                  <a:lnTo>
                    <a:pt x="12298" y="21921"/>
                  </a:lnTo>
                  <a:lnTo>
                    <a:pt x="12298" y="30729"/>
                  </a:lnTo>
                  <a:lnTo>
                    <a:pt x="18431" y="30729"/>
                  </a:lnTo>
                  <a:lnTo>
                    <a:pt x="184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4030175" y="2463600"/>
              <a:ext cx="159050" cy="777200"/>
            </a:xfrm>
            <a:custGeom>
              <a:avLst/>
              <a:gdLst/>
              <a:ahLst/>
              <a:cxnLst/>
              <a:rect l="l" t="t" r="r" b="b"/>
              <a:pathLst>
                <a:path w="6362" h="31088" extrusionOk="0">
                  <a:moveTo>
                    <a:pt x="6166" y="1"/>
                  </a:moveTo>
                  <a:lnTo>
                    <a:pt x="0" y="33"/>
                  </a:lnTo>
                  <a:lnTo>
                    <a:pt x="229" y="31087"/>
                  </a:lnTo>
                  <a:lnTo>
                    <a:pt x="6361" y="31055"/>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209825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2558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3017325" y="238125"/>
              <a:ext cx="154150" cy="384100"/>
            </a:xfrm>
            <a:custGeom>
              <a:avLst/>
              <a:gdLst/>
              <a:ahLst/>
              <a:cxnLst/>
              <a:rect l="l" t="t" r="r" b="b"/>
              <a:pathLst>
                <a:path w="6166" h="15364" extrusionOk="0">
                  <a:moveTo>
                    <a:pt x="0" y="0"/>
                  </a:moveTo>
                  <a:lnTo>
                    <a:pt x="0"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3477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3937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1"/>
            <p:cNvSpPr/>
            <p:nvPr/>
          </p:nvSpPr>
          <p:spPr>
            <a:xfrm>
              <a:off x="4396325" y="238125"/>
              <a:ext cx="154150" cy="384100"/>
            </a:xfrm>
            <a:custGeom>
              <a:avLst/>
              <a:gdLst/>
              <a:ahLst/>
              <a:cxnLst/>
              <a:rect l="l" t="t" r="r" b="b"/>
              <a:pathLst>
                <a:path w="6166" h="15364"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1"/>
            <p:cNvSpPr/>
            <p:nvPr/>
          </p:nvSpPr>
          <p:spPr>
            <a:xfrm>
              <a:off x="4856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1"/>
            <p:cNvSpPr/>
            <p:nvPr/>
          </p:nvSpPr>
          <p:spPr>
            <a:xfrm>
              <a:off x="5316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1"/>
            <p:cNvSpPr/>
            <p:nvPr/>
          </p:nvSpPr>
          <p:spPr>
            <a:xfrm>
              <a:off x="1190625" y="4472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1"/>
            <p:cNvSpPr/>
            <p:nvPr/>
          </p:nvSpPr>
          <p:spPr>
            <a:xfrm>
              <a:off x="1190625" y="4013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1"/>
            <p:cNvSpPr/>
            <p:nvPr/>
          </p:nvSpPr>
          <p:spPr>
            <a:xfrm>
              <a:off x="1190625" y="3553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1"/>
            <p:cNvSpPr/>
            <p:nvPr/>
          </p:nvSpPr>
          <p:spPr>
            <a:xfrm>
              <a:off x="1190625" y="3093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1"/>
            <p:cNvSpPr/>
            <p:nvPr/>
          </p:nvSpPr>
          <p:spPr>
            <a:xfrm>
              <a:off x="1190625" y="2634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1"/>
            <p:cNvSpPr/>
            <p:nvPr/>
          </p:nvSpPr>
          <p:spPr>
            <a:xfrm>
              <a:off x="1190625" y="2174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1190625" y="1714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1190625" y="1255025"/>
              <a:ext cx="384100" cy="153350"/>
            </a:xfrm>
            <a:custGeom>
              <a:avLst/>
              <a:gdLst/>
              <a:ahLst/>
              <a:cxnLst/>
              <a:rect l="l" t="t" r="r" b="b"/>
              <a:pathLst>
                <a:path w="15364" h="6134" extrusionOk="0">
                  <a:moveTo>
                    <a:pt x="0" y="1"/>
                  </a:moveTo>
                  <a:lnTo>
                    <a:pt x="0" y="6134"/>
                  </a:lnTo>
                  <a:lnTo>
                    <a:pt x="15364" y="6134"/>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1"/>
            <p:cNvSpPr/>
            <p:nvPr/>
          </p:nvSpPr>
          <p:spPr>
            <a:xfrm>
              <a:off x="532925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p:nvPr/>
          </p:nvSpPr>
          <p:spPr>
            <a:xfrm>
              <a:off x="4870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1"/>
            <p:cNvSpPr/>
            <p:nvPr/>
          </p:nvSpPr>
          <p:spPr>
            <a:xfrm>
              <a:off x="4410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1"/>
            <p:cNvSpPr/>
            <p:nvPr/>
          </p:nvSpPr>
          <p:spPr>
            <a:xfrm>
              <a:off x="3950250"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3491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1"/>
            <p:cNvSpPr/>
            <p:nvPr/>
          </p:nvSpPr>
          <p:spPr>
            <a:xfrm>
              <a:off x="3031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1"/>
            <p:cNvSpPr/>
            <p:nvPr/>
          </p:nvSpPr>
          <p:spPr>
            <a:xfrm>
              <a:off x="257125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1"/>
            <p:cNvSpPr/>
            <p:nvPr/>
          </p:nvSpPr>
          <p:spPr>
            <a:xfrm>
              <a:off x="211130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a:off x="6025700" y="115880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1"/>
            <p:cNvSpPr/>
            <p:nvPr/>
          </p:nvSpPr>
          <p:spPr>
            <a:xfrm>
              <a:off x="6025700" y="161875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1"/>
            <p:cNvSpPr/>
            <p:nvPr/>
          </p:nvSpPr>
          <p:spPr>
            <a:xfrm>
              <a:off x="6025700" y="2078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1"/>
            <p:cNvSpPr/>
            <p:nvPr/>
          </p:nvSpPr>
          <p:spPr>
            <a:xfrm>
              <a:off x="6025700" y="2538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1"/>
            <p:cNvSpPr/>
            <p:nvPr/>
          </p:nvSpPr>
          <p:spPr>
            <a:xfrm>
              <a:off x="6025700" y="2997750"/>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6025700" y="3457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6025700" y="3917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6025700" y="437675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3" name="Google Shape;353;p31"/>
          <p:cNvCxnSpPr/>
          <p:nvPr/>
        </p:nvCxnSpPr>
        <p:spPr>
          <a:xfrm>
            <a:off x="3865485" y="3479000"/>
            <a:ext cx="0" cy="726300"/>
          </a:xfrm>
          <a:prstGeom prst="straightConnector1">
            <a:avLst/>
          </a:prstGeom>
          <a:noFill/>
          <a:ln w="19050" cap="flat" cmpd="sng">
            <a:solidFill>
              <a:schemeClr val="lt2"/>
            </a:solidFill>
            <a:prstDash val="solid"/>
            <a:round/>
            <a:headEnd type="oval" w="med" len="med"/>
            <a:tailEnd type="oval" w="med" len="med"/>
          </a:ln>
        </p:spPr>
      </p:cxnSp>
      <p:grpSp>
        <p:nvGrpSpPr>
          <p:cNvPr id="355" name="Google Shape;355;p31"/>
          <p:cNvGrpSpPr/>
          <p:nvPr/>
        </p:nvGrpSpPr>
        <p:grpSpPr>
          <a:xfrm>
            <a:off x="3326573" y="3640428"/>
            <a:ext cx="379870" cy="403444"/>
            <a:chOff x="1343100" y="238125"/>
            <a:chExt cx="4914225" cy="5219200"/>
          </a:xfrm>
        </p:grpSpPr>
        <p:sp>
          <p:nvSpPr>
            <p:cNvPr id="356" name="Google Shape;356;p31"/>
            <p:cNvSpPr/>
            <p:nvPr/>
          </p:nvSpPr>
          <p:spPr>
            <a:xfrm>
              <a:off x="4110900"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441672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19347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3499275"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3346775"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3652600"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3958400"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64225"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3346775"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3652600"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3958400"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264225"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3499275"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3805100" y="3526200"/>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110900"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3499275"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3805100" y="2302950"/>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4110900"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2505200" y="3985325"/>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1791625" y="1461350"/>
              <a:ext cx="4180275" cy="3384350"/>
            </a:xfrm>
            <a:custGeom>
              <a:avLst/>
              <a:gdLst/>
              <a:ahLst/>
              <a:cxnLst/>
              <a:rect l="l" t="t" r="r" b="b"/>
              <a:pathLst>
                <a:path w="167211" h="135374" extrusionOk="0">
                  <a:moveTo>
                    <a:pt x="53008" y="30174"/>
                  </a:moveTo>
                  <a:lnTo>
                    <a:pt x="53008" y="30174"/>
                  </a:lnTo>
                  <a:cubicBezTo>
                    <a:pt x="44984" y="38068"/>
                    <a:pt x="40025" y="49061"/>
                    <a:pt x="40025" y="61196"/>
                  </a:cubicBezTo>
                  <a:cubicBezTo>
                    <a:pt x="40025" y="64327"/>
                    <a:pt x="40352" y="67393"/>
                    <a:pt x="41004" y="70362"/>
                  </a:cubicBezTo>
                  <a:lnTo>
                    <a:pt x="28543" y="70362"/>
                  </a:lnTo>
                  <a:lnTo>
                    <a:pt x="28543" y="78549"/>
                  </a:lnTo>
                  <a:cubicBezTo>
                    <a:pt x="18692" y="71536"/>
                    <a:pt x="11483" y="64523"/>
                    <a:pt x="8254" y="61196"/>
                  </a:cubicBezTo>
                  <a:cubicBezTo>
                    <a:pt x="13766" y="55520"/>
                    <a:pt x="30729" y="39308"/>
                    <a:pt x="53008" y="30174"/>
                  </a:cubicBezTo>
                  <a:close/>
                  <a:moveTo>
                    <a:pt x="42798" y="76494"/>
                  </a:moveTo>
                  <a:cubicBezTo>
                    <a:pt x="45016" y="82464"/>
                    <a:pt x="48539" y="87813"/>
                    <a:pt x="53008" y="92217"/>
                  </a:cubicBezTo>
                  <a:cubicBezTo>
                    <a:pt x="46191" y="89412"/>
                    <a:pt x="39993" y="86019"/>
                    <a:pt x="34676" y="82660"/>
                  </a:cubicBezTo>
                  <a:lnTo>
                    <a:pt x="34676" y="76494"/>
                  </a:lnTo>
                  <a:close/>
                  <a:moveTo>
                    <a:pt x="114203" y="30174"/>
                  </a:moveTo>
                  <a:cubicBezTo>
                    <a:pt x="123467" y="33958"/>
                    <a:pt x="131589" y="38851"/>
                    <a:pt x="137950" y="43353"/>
                  </a:cubicBezTo>
                  <a:cubicBezTo>
                    <a:pt x="148160" y="50496"/>
                    <a:pt x="155630" y="57771"/>
                    <a:pt x="158957" y="61196"/>
                  </a:cubicBezTo>
                  <a:cubicBezTo>
                    <a:pt x="153445" y="66839"/>
                    <a:pt x="136482" y="83084"/>
                    <a:pt x="114203" y="92217"/>
                  </a:cubicBezTo>
                  <a:cubicBezTo>
                    <a:pt x="122227" y="84291"/>
                    <a:pt x="127186" y="73330"/>
                    <a:pt x="127186" y="61196"/>
                  </a:cubicBezTo>
                  <a:cubicBezTo>
                    <a:pt x="127186" y="49061"/>
                    <a:pt x="122227" y="38101"/>
                    <a:pt x="114203" y="30174"/>
                  </a:cubicBezTo>
                  <a:close/>
                  <a:moveTo>
                    <a:pt x="86672" y="23846"/>
                  </a:moveTo>
                  <a:cubicBezTo>
                    <a:pt x="105885" y="25412"/>
                    <a:pt x="121086" y="41559"/>
                    <a:pt x="121086" y="61196"/>
                  </a:cubicBezTo>
                  <a:cubicBezTo>
                    <a:pt x="121086" y="80833"/>
                    <a:pt x="105885" y="96980"/>
                    <a:pt x="86672" y="98545"/>
                  </a:cubicBezTo>
                  <a:lnTo>
                    <a:pt x="86672" y="94827"/>
                  </a:lnTo>
                  <a:lnTo>
                    <a:pt x="80539" y="94827"/>
                  </a:lnTo>
                  <a:lnTo>
                    <a:pt x="80539" y="98545"/>
                  </a:lnTo>
                  <a:cubicBezTo>
                    <a:pt x="66643" y="97404"/>
                    <a:pt x="54867" y="88662"/>
                    <a:pt x="49387" y="76494"/>
                  </a:cubicBezTo>
                  <a:lnTo>
                    <a:pt x="56825" y="76494"/>
                  </a:lnTo>
                  <a:lnTo>
                    <a:pt x="56825" y="70362"/>
                  </a:lnTo>
                  <a:lnTo>
                    <a:pt x="47267" y="70362"/>
                  </a:lnTo>
                  <a:cubicBezTo>
                    <a:pt x="46517" y="67426"/>
                    <a:pt x="46125" y="64360"/>
                    <a:pt x="46125" y="61196"/>
                  </a:cubicBezTo>
                  <a:cubicBezTo>
                    <a:pt x="46125" y="41559"/>
                    <a:pt x="61294" y="25412"/>
                    <a:pt x="80539" y="23846"/>
                  </a:cubicBezTo>
                  <a:lnTo>
                    <a:pt x="80539" y="28315"/>
                  </a:lnTo>
                  <a:lnTo>
                    <a:pt x="86672" y="28315"/>
                  </a:lnTo>
                  <a:lnTo>
                    <a:pt x="86672" y="23846"/>
                  </a:lnTo>
                  <a:close/>
                  <a:moveTo>
                    <a:pt x="80539" y="1"/>
                  </a:moveTo>
                  <a:lnTo>
                    <a:pt x="80539" y="17681"/>
                  </a:lnTo>
                  <a:cubicBezTo>
                    <a:pt x="58293" y="18594"/>
                    <a:pt x="38525" y="29326"/>
                    <a:pt x="25607" y="38427"/>
                  </a:cubicBezTo>
                  <a:cubicBezTo>
                    <a:pt x="11092" y="48637"/>
                    <a:pt x="2154" y="58749"/>
                    <a:pt x="1762" y="59173"/>
                  </a:cubicBezTo>
                  <a:lnTo>
                    <a:pt x="1" y="61196"/>
                  </a:lnTo>
                  <a:lnTo>
                    <a:pt x="1762" y="63218"/>
                  </a:lnTo>
                  <a:cubicBezTo>
                    <a:pt x="2154" y="63642"/>
                    <a:pt x="11092" y="73722"/>
                    <a:pt x="25607" y="83964"/>
                  </a:cubicBezTo>
                  <a:cubicBezTo>
                    <a:pt x="26553" y="84617"/>
                    <a:pt x="27532" y="85302"/>
                    <a:pt x="28543" y="85954"/>
                  </a:cubicBezTo>
                  <a:lnTo>
                    <a:pt x="28543" y="94827"/>
                  </a:lnTo>
                  <a:lnTo>
                    <a:pt x="34676" y="94827"/>
                  </a:lnTo>
                  <a:lnTo>
                    <a:pt x="34676" y="89836"/>
                  </a:lnTo>
                  <a:cubicBezTo>
                    <a:pt x="46973" y="97143"/>
                    <a:pt x="62990" y="103993"/>
                    <a:pt x="80539" y="104711"/>
                  </a:cubicBezTo>
                  <a:lnTo>
                    <a:pt x="80539" y="135373"/>
                  </a:lnTo>
                  <a:lnTo>
                    <a:pt x="114203" y="135373"/>
                  </a:lnTo>
                  <a:lnTo>
                    <a:pt x="114203" y="129241"/>
                  </a:lnTo>
                  <a:lnTo>
                    <a:pt x="86672" y="129241"/>
                  </a:lnTo>
                  <a:lnTo>
                    <a:pt x="86672" y="104711"/>
                  </a:lnTo>
                  <a:cubicBezTo>
                    <a:pt x="108919" y="103797"/>
                    <a:pt x="128686" y="93033"/>
                    <a:pt x="141604" y="83964"/>
                  </a:cubicBezTo>
                  <a:cubicBezTo>
                    <a:pt x="156120" y="73722"/>
                    <a:pt x="165057" y="63642"/>
                    <a:pt x="165449" y="63218"/>
                  </a:cubicBezTo>
                  <a:lnTo>
                    <a:pt x="167210" y="61196"/>
                  </a:lnTo>
                  <a:lnTo>
                    <a:pt x="165449" y="59173"/>
                  </a:lnTo>
                  <a:cubicBezTo>
                    <a:pt x="165057" y="58749"/>
                    <a:pt x="156120" y="48637"/>
                    <a:pt x="141604" y="38427"/>
                  </a:cubicBezTo>
                  <a:cubicBezTo>
                    <a:pt x="128686" y="29326"/>
                    <a:pt x="108919" y="18594"/>
                    <a:pt x="86672" y="17681"/>
                  </a:cubicBezTo>
                  <a:lnTo>
                    <a:pt x="866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1970225" y="4367775"/>
              <a:ext cx="688300" cy="152525"/>
            </a:xfrm>
            <a:custGeom>
              <a:avLst/>
              <a:gdLst/>
              <a:ahLst/>
              <a:cxnLst/>
              <a:rect l="l" t="t" r="r" b="b"/>
              <a:pathLst>
                <a:path w="27532" h="6101" extrusionOk="0">
                  <a:moveTo>
                    <a:pt x="1" y="1"/>
                  </a:moveTo>
                  <a:lnTo>
                    <a:pt x="1" y="6101"/>
                  </a:lnTo>
                  <a:lnTo>
                    <a:pt x="27532" y="6101"/>
                  </a:lnTo>
                  <a:lnTo>
                    <a:pt x="275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1664425" y="4367775"/>
              <a:ext cx="152525" cy="152525"/>
            </a:xfrm>
            <a:custGeom>
              <a:avLst/>
              <a:gdLst/>
              <a:ahLst/>
              <a:cxnLst/>
              <a:rect l="l" t="t" r="r" b="b"/>
              <a:pathLst>
                <a:path w="6101" h="6101" extrusionOk="0">
                  <a:moveTo>
                    <a:pt x="0" y="1"/>
                  </a:moveTo>
                  <a:lnTo>
                    <a:pt x="0" y="6101"/>
                  </a:lnTo>
                  <a:lnTo>
                    <a:pt x="6100" y="6101"/>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1664425" y="4673600"/>
              <a:ext cx="381675" cy="152525"/>
            </a:xfrm>
            <a:custGeom>
              <a:avLst/>
              <a:gdLst/>
              <a:ahLst/>
              <a:cxnLst/>
              <a:rect l="l" t="t" r="r" b="b"/>
              <a:pathLst>
                <a:path w="15267" h="6101" extrusionOk="0">
                  <a:moveTo>
                    <a:pt x="0" y="0"/>
                  </a:moveTo>
                  <a:lnTo>
                    <a:pt x="0" y="6100"/>
                  </a:lnTo>
                  <a:lnTo>
                    <a:pt x="15266" y="6100"/>
                  </a:lnTo>
                  <a:lnTo>
                    <a:pt x="152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2199375" y="467360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2505200" y="4673600"/>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1664425" y="4979400"/>
              <a:ext cx="994100" cy="152525"/>
            </a:xfrm>
            <a:custGeom>
              <a:avLst/>
              <a:gdLst/>
              <a:ahLst/>
              <a:cxnLst/>
              <a:rect l="l" t="t" r="r" b="b"/>
              <a:pathLst>
                <a:path w="39764" h="6101" extrusionOk="0">
                  <a:moveTo>
                    <a:pt x="0" y="1"/>
                  </a:moveTo>
                  <a:lnTo>
                    <a:pt x="0" y="6101"/>
                  </a:lnTo>
                  <a:lnTo>
                    <a:pt x="39764" y="6101"/>
                  </a:lnTo>
                  <a:lnTo>
                    <a:pt x="397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4799175" y="46923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5105000" y="4692350"/>
              <a:ext cx="1152325" cy="153350"/>
            </a:xfrm>
            <a:custGeom>
              <a:avLst/>
              <a:gdLst/>
              <a:ahLst/>
              <a:cxnLst/>
              <a:rect l="l" t="t" r="r" b="b"/>
              <a:pathLst>
                <a:path w="46093" h="6134" extrusionOk="0">
                  <a:moveTo>
                    <a:pt x="0" y="1"/>
                  </a:moveTo>
                  <a:lnTo>
                    <a:pt x="0" y="6133"/>
                  </a:lnTo>
                  <a:lnTo>
                    <a:pt x="46092" y="6133"/>
                  </a:lnTo>
                  <a:lnTo>
                    <a:pt x="460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5105000" y="49981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5410800" y="49981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5717425" y="4998175"/>
              <a:ext cx="539900" cy="153325"/>
            </a:xfrm>
            <a:custGeom>
              <a:avLst/>
              <a:gdLst/>
              <a:ahLst/>
              <a:cxnLst/>
              <a:rect l="l" t="t" r="r" b="b"/>
              <a:pathLst>
                <a:path w="21596" h="6133" extrusionOk="0">
                  <a:moveTo>
                    <a:pt x="1" y="0"/>
                  </a:moveTo>
                  <a:lnTo>
                    <a:pt x="1" y="6133"/>
                  </a:lnTo>
                  <a:lnTo>
                    <a:pt x="21595" y="6133"/>
                  </a:lnTo>
                  <a:lnTo>
                    <a:pt x="215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5105000" y="5303975"/>
              <a:ext cx="846500" cy="153350"/>
            </a:xfrm>
            <a:custGeom>
              <a:avLst/>
              <a:gdLst/>
              <a:ahLst/>
              <a:cxnLst/>
              <a:rect l="l" t="t" r="r" b="b"/>
              <a:pathLst>
                <a:path w="33860" h="6134" extrusionOk="0">
                  <a:moveTo>
                    <a:pt x="0" y="1"/>
                  </a:moveTo>
                  <a:lnTo>
                    <a:pt x="0" y="6133"/>
                  </a:lnTo>
                  <a:lnTo>
                    <a:pt x="33860" y="6133"/>
                  </a:lnTo>
                  <a:lnTo>
                    <a:pt x="338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6104800" y="53039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05100" y="1155550"/>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05100" y="2381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4110900" y="238125"/>
              <a:ext cx="841625" cy="153325"/>
            </a:xfrm>
            <a:custGeom>
              <a:avLst/>
              <a:gdLst/>
              <a:ahLst/>
              <a:cxnLst/>
              <a:rect l="l" t="t" r="r" b="b"/>
              <a:pathLst>
                <a:path w="33665" h="6133" extrusionOk="0">
                  <a:moveTo>
                    <a:pt x="1" y="0"/>
                  </a:moveTo>
                  <a:lnTo>
                    <a:pt x="1" y="6133"/>
                  </a:lnTo>
                  <a:lnTo>
                    <a:pt x="33664" y="6133"/>
                  </a:lnTo>
                  <a:lnTo>
                    <a:pt x="336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805100" y="543925"/>
              <a:ext cx="535800" cy="153325"/>
            </a:xfrm>
            <a:custGeom>
              <a:avLst/>
              <a:gdLst/>
              <a:ahLst/>
              <a:cxnLst/>
              <a:rect l="l" t="t" r="r" b="b"/>
              <a:pathLst>
                <a:path w="21432" h="6133" extrusionOk="0">
                  <a:moveTo>
                    <a:pt x="0" y="0"/>
                  </a:moveTo>
                  <a:lnTo>
                    <a:pt x="0" y="6133"/>
                  </a:lnTo>
                  <a:lnTo>
                    <a:pt x="21432" y="6133"/>
                  </a:lnTo>
                  <a:lnTo>
                    <a:pt x="214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4493375" y="5439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4799175" y="5439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3805100" y="849725"/>
              <a:ext cx="841600" cy="153350"/>
            </a:xfrm>
            <a:custGeom>
              <a:avLst/>
              <a:gdLst/>
              <a:ahLst/>
              <a:cxnLst/>
              <a:rect l="l" t="t" r="r" b="b"/>
              <a:pathLst>
                <a:path w="33664" h="6134" extrusionOk="0">
                  <a:moveTo>
                    <a:pt x="0" y="1"/>
                  </a:moveTo>
                  <a:lnTo>
                    <a:pt x="0" y="6133"/>
                  </a:lnTo>
                  <a:lnTo>
                    <a:pt x="33664" y="6133"/>
                  </a:lnTo>
                  <a:lnTo>
                    <a:pt x="336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4799175" y="8497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2276050" y="2914575"/>
              <a:ext cx="152500" cy="153325"/>
            </a:xfrm>
            <a:custGeom>
              <a:avLst/>
              <a:gdLst/>
              <a:ahLst/>
              <a:cxnLst/>
              <a:rect l="l" t="t" r="r" b="b"/>
              <a:pathLst>
                <a:path w="6100" h="6133" extrusionOk="0">
                  <a:moveTo>
                    <a:pt x="0" y="0"/>
                  </a:moveTo>
                  <a:lnTo>
                    <a:pt x="0" y="6133"/>
                  </a:lnTo>
                  <a:lnTo>
                    <a:pt x="6100" y="6133"/>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5334975" y="2914575"/>
              <a:ext cx="152525" cy="153325"/>
            </a:xfrm>
            <a:custGeom>
              <a:avLst/>
              <a:gdLst/>
              <a:ahLst/>
              <a:cxnLst/>
              <a:rect l="l" t="t" r="r" b="b"/>
              <a:pathLst>
                <a:path w="6101" h="6133" extrusionOk="0">
                  <a:moveTo>
                    <a:pt x="0" y="0"/>
                  </a:moveTo>
                  <a:lnTo>
                    <a:pt x="0" y="6133"/>
                  </a:lnTo>
                  <a:lnTo>
                    <a:pt x="6100" y="6133"/>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1343100" y="4367775"/>
              <a:ext cx="168025" cy="152525"/>
            </a:xfrm>
            <a:custGeom>
              <a:avLst/>
              <a:gdLst/>
              <a:ahLst/>
              <a:cxnLst/>
              <a:rect l="l" t="t" r="r" b="b"/>
              <a:pathLst>
                <a:path w="6721" h="6101" extrusionOk="0">
                  <a:moveTo>
                    <a:pt x="1" y="1"/>
                  </a:moveTo>
                  <a:lnTo>
                    <a:pt x="1" y="6101"/>
                  </a:lnTo>
                  <a:lnTo>
                    <a:pt x="6721" y="6101"/>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1343100" y="4675225"/>
              <a:ext cx="168025" cy="153350"/>
            </a:xfrm>
            <a:custGeom>
              <a:avLst/>
              <a:gdLst/>
              <a:ahLst/>
              <a:cxnLst/>
              <a:rect l="l" t="t" r="r" b="b"/>
              <a:pathLst>
                <a:path w="6721" h="6134" extrusionOk="0">
                  <a:moveTo>
                    <a:pt x="1" y="1"/>
                  </a:moveTo>
                  <a:lnTo>
                    <a:pt x="1" y="6133"/>
                  </a:lnTo>
                  <a:lnTo>
                    <a:pt x="6721" y="6133"/>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1343100" y="4983475"/>
              <a:ext cx="168025" cy="152525"/>
            </a:xfrm>
            <a:custGeom>
              <a:avLst/>
              <a:gdLst/>
              <a:ahLst/>
              <a:cxnLst/>
              <a:rect l="l" t="t" r="r" b="b"/>
              <a:pathLst>
                <a:path w="6721" h="6101" extrusionOk="0">
                  <a:moveTo>
                    <a:pt x="1" y="1"/>
                  </a:moveTo>
                  <a:lnTo>
                    <a:pt x="1" y="6101"/>
                  </a:lnTo>
                  <a:lnTo>
                    <a:pt x="6721" y="6101"/>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3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Facial Expression Recognition System</a:t>
            </a:r>
            <a:endParaRPr dirty="0"/>
          </a:p>
        </p:txBody>
      </p:sp>
      <p:sp>
        <p:nvSpPr>
          <p:cNvPr id="653" name="Google Shape;653;p34"/>
          <p:cNvSpPr/>
          <p:nvPr/>
        </p:nvSpPr>
        <p:spPr>
          <a:xfrm>
            <a:off x="4115925" y="2338950"/>
            <a:ext cx="912300" cy="9123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4"/>
          <p:cNvSpPr txBox="1">
            <a:spLocks noGrp="1"/>
          </p:cNvSpPr>
          <p:nvPr>
            <p:ph type="subTitle" idx="4294967295"/>
          </p:nvPr>
        </p:nvSpPr>
        <p:spPr>
          <a:xfrm flipH="1">
            <a:off x="6087375" y="1689425"/>
            <a:ext cx="2194800" cy="4506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US" sz="1400" dirty="0"/>
              <a:t>technology which uses biometric markers to detect emotions in human faces. </a:t>
            </a:r>
          </a:p>
          <a:p>
            <a:pPr marL="0" lvl="0" indent="0" algn="l" rtl="0">
              <a:lnSpc>
                <a:spcPct val="100000"/>
              </a:lnSpc>
              <a:spcBef>
                <a:spcPts val="0"/>
              </a:spcBef>
              <a:spcAft>
                <a:spcPts val="1600"/>
              </a:spcAft>
              <a:buNone/>
            </a:pPr>
            <a:endParaRPr sz="1400" dirty="0"/>
          </a:p>
        </p:txBody>
      </p:sp>
      <p:sp>
        <p:nvSpPr>
          <p:cNvPr id="658" name="Google Shape;658;p34"/>
          <p:cNvSpPr/>
          <p:nvPr/>
        </p:nvSpPr>
        <p:spPr>
          <a:xfrm>
            <a:off x="4285725" y="2508750"/>
            <a:ext cx="572700" cy="5727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4"/>
          <p:cNvSpPr/>
          <p:nvPr/>
        </p:nvSpPr>
        <p:spPr>
          <a:xfrm>
            <a:off x="4385488" y="2569788"/>
            <a:ext cx="373167" cy="450621"/>
          </a:xfrm>
          <a:custGeom>
            <a:avLst/>
            <a:gdLst/>
            <a:ahLst/>
            <a:cxnLst/>
            <a:rect l="l" t="t" r="r" b="b"/>
            <a:pathLst>
              <a:path w="56519" h="68250" extrusionOk="0">
                <a:moveTo>
                  <a:pt x="28263" y="0"/>
                </a:moveTo>
                <a:lnTo>
                  <a:pt x="3305" y="24955"/>
                </a:lnTo>
                <a:lnTo>
                  <a:pt x="10602" y="32248"/>
                </a:lnTo>
                <a:lnTo>
                  <a:pt x="28263" y="14592"/>
                </a:lnTo>
                <a:lnTo>
                  <a:pt x="40244" y="26576"/>
                </a:lnTo>
                <a:lnTo>
                  <a:pt x="28263" y="38561"/>
                </a:lnTo>
                <a:lnTo>
                  <a:pt x="19050" y="29351"/>
                </a:lnTo>
                <a:lnTo>
                  <a:pt x="17619" y="30778"/>
                </a:lnTo>
                <a:lnTo>
                  <a:pt x="28263" y="41418"/>
                </a:lnTo>
                <a:lnTo>
                  <a:pt x="43104" y="26576"/>
                </a:lnTo>
                <a:lnTo>
                  <a:pt x="28263" y="11732"/>
                </a:lnTo>
                <a:lnTo>
                  <a:pt x="10602" y="29389"/>
                </a:lnTo>
                <a:lnTo>
                  <a:pt x="6165" y="24955"/>
                </a:lnTo>
                <a:lnTo>
                  <a:pt x="28263" y="2861"/>
                </a:lnTo>
                <a:lnTo>
                  <a:pt x="53658" y="28260"/>
                </a:lnTo>
                <a:lnTo>
                  <a:pt x="28263" y="53658"/>
                </a:lnTo>
                <a:lnTo>
                  <a:pt x="7297" y="32693"/>
                </a:lnTo>
                <a:lnTo>
                  <a:pt x="0" y="39990"/>
                </a:lnTo>
                <a:lnTo>
                  <a:pt x="28263" y="68250"/>
                </a:lnTo>
                <a:lnTo>
                  <a:pt x="56518" y="39990"/>
                </a:lnTo>
                <a:lnTo>
                  <a:pt x="52419" y="35889"/>
                </a:lnTo>
                <a:lnTo>
                  <a:pt x="50990" y="37319"/>
                </a:lnTo>
                <a:lnTo>
                  <a:pt x="53658" y="39990"/>
                </a:lnTo>
                <a:lnTo>
                  <a:pt x="28263" y="65390"/>
                </a:lnTo>
                <a:lnTo>
                  <a:pt x="2860" y="39990"/>
                </a:lnTo>
                <a:lnTo>
                  <a:pt x="7297" y="35553"/>
                </a:lnTo>
                <a:lnTo>
                  <a:pt x="28263" y="56519"/>
                </a:lnTo>
                <a:lnTo>
                  <a:pt x="56518" y="28260"/>
                </a:lnTo>
                <a:lnTo>
                  <a:pt x="28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4"/>
          <p:cNvSpPr/>
          <p:nvPr/>
        </p:nvSpPr>
        <p:spPr>
          <a:xfrm>
            <a:off x="5586942" y="1999525"/>
            <a:ext cx="228224" cy="228239"/>
          </a:xfrm>
          <a:custGeom>
            <a:avLst/>
            <a:gdLst/>
            <a:ahLst/>
            <a:cxnLst/>
            <a:rect l="l" t="t" r="r" b="b"/>
            <a:pathLst>
              <a:path w="46246" h="46249" extrusionOk="0">
                <a:moveTo>
                  <a:pt x="23121" y="14630"/>
                </a:moveTo>
                <a:cubicBezTo>
                  <a:pt x="25393" y="14630"/>
                  <a:pt x="27524" y="15513"/>
                  <a:pt x="29129" y="17117"/>
                </a:cubicBezTo>
                <a:cubicBezTo>
                  <a:pt x="32440" y="20429"/>
                  <a:pt x="32440" y="25821"/>
                  <a:pt x="29129" y="29132"/>
                </a:cubicBezTo>
                <a:cubicBezTo>
                  <a:pt x="27524" y="30737"/>
                  <a:pt x="25393" y="31620"/>
                  <a:pt x="23121" y="31620"/>
                </a:cubicBezTo>
                <a:cubicBezTo>
                  <a:pt x="20853" y="31620"/>
                  <a:pt x="18721" y="30737"/>
                  <a:pt x="17117" y="29132"/>
                </a:cubicBezTo>
                <a:cubicBezTo>
                  <a:pt x="13805" y="25821"/>
                  <a:pt x="13805" y="20429"/>
                  <a:pt x="17117" y="17117"/>
                </a:cubicBezTo>
                <a:cubicBezTo>
                  <a:pt x="18721" y="15513"/>
                  <a:pt x="20853" y="14630"/>
                  <a:pt x="23121" y="14630"/>
                </a:cubicBezTo>
                <a:close/>
                <a:moveTo>
                  <a:pt x="23121" y="2023"/>
                </a:moveTo>
                <a:cubicBezTo>
                  <a:pt x="28759" y="2023"/>
                  <a:pt x="34059" y="4219"/>
                  <a:pt x="38044" y="8205"/>
                </a:cubicBezTo>
                <a:cubicBezTo>
                  <a:pt x="42030" y="12191"/>
                  <a:pt x="44223" y="17490"/>
                  <a:pt x="44223" y="23125"/>
                </a:cubicBezTo>
                <a:cubicBezTo>
                  <a:pt x="44223" y="27528"/>
                  <a:pt x="42879" y="31723"/>
                  <a:pt x="40392" y="35246"/>
                </a:cubicBezTo>
                <a:cubicBezTo>
                  <a:pt x="38279" y="35832"/>
                  <a:pt x="36128" y="36118"/>
                  <a:pt x="33994" y="36118"/>
                </a:cubicBezTo>
                <a:cubicBezTo>
                  <a:pt x="31061" y="36118"/>
                  <a:pt x="28160" y="35578"/>
                  <a:pt x="25437" y="34535"/>
                </a:cubicBezTo>
                <a:cubicBezTo>
                  <a:pt x="27131" y="33532"/>
                  <a:pt x="28721" y="32324"/>
                  <a:pt x="30172" y="30929"/>
                </a:cubicBezTo>
                <a:cubicBezTo>
                  <a:pt x="30305" y="30809"/>
                  <a:pt x="30432" y="30686"/>
                  <a:pt x="30559" y="30562"/>
                </a:cubicBezTo>
                <a:cubicBezTo>
                  <a:pt x="34660" y="26460"/>
                  <a:pt x="34660" y="19789"/>
                  <a:pt x="30559" y="15687"/>
                </a:cubicBezTo>
                <a:cubicBezTo>
                  <a:pt x="28575" y="13703"/>
                  <a:pt x="25933" y="12608"/>
                  <a:pt x="23121" y="12608"/>
                </a:cubicBezTo>
                <a:cubicBezTo>
                  <a:pt x="20316" y="12608"/>
                  <a:pt x="17675" y="13703"/>
                  <a:pt x="15687" y="15687"/>
                </a:cubicBezTo>
                <a:cubicBezTo>
                  <a:pt x="11585" y="19789"/>
                  <a:pt x="11585" y="26460"/>
                  <a:pt x="15687" y="30562"/>
                </a:cubicBezTo>
                <a:cubicBezTo>
                  <a:pt x="15813" y="30686"/>
                  <a:pt x="15940" y="30809"/>
                  <a:pt x="16073" y="30929"/>
                </a:cubicBezTo>
                <a:cubicBezTo>
                  <a:pt x="17524" y="32324"/>
                  <a:pt x="19111" y="33532"/>
                  <a:pt x="20805" y="34535"/>
                </a:cubicBezTo>
                <a:cubicBezTo>
                  <a:pt x="18084" y="35578"/>
                  <a:pt x="15184" y="36118"/>
                  <a:pt x="12251" y="36118"/>
                </a:cubicBezTo>
                <a:cubicBezTo>
                  <a:pt x="10116" y="36118"/>
                  <a:pt x="7964" y="35832"/>
                  <a:pt x="5851" y="35246"/>
                </a:cubicBezTo>
                <a:cubicBezTo>
                  <a:pt x="3367" y="31723"/>
                  <a:pt x="2022" y="27528"/>
                  <a:pt x="2022" y="23125"/>
                </a:cubicBezTo>
                <a:cubicBezTo>
                  <a:pt x="2022" y="17487"/>
                  <a:pt x="4215" y="12191"/>
                  <a:pt x="8201" y="8205"/>
                </a:cubicBezTo>
                <a:cubicBezTo>
                  <a:pt x="12187" y="4219"/>
                  <a:pt x="17487" y="2023"/>
                  <a:pt x="23121" y="2023"/>
                </a:cubicBezTo>
                <a:close/>
                <a:moveTo>
                  <a:pt x="23121" y="35749"/>
                </a:moveTo>
                <a:cubicBezTo>
                  <a:pt x="26522" y="37322"/>
                  <a:pt x="30234" y="38143"/>
                  <a:pt x="33997" y="38143"/>
                </a:cubicBezTo>
                <a:cubicBezTo>
                  <a:pt x="35427" y="38143"/>
                  <a:pt x="36864" y="38024"/>
                  <a:pt x="38294" y="37785"/>
                </a:cubicBezTo>
                <a:lnTo>
                  <a:pt x="38294" y="37785"/>
                </a:lnTo>
                <a:cubicBezTo>
                  <a:pt x="38208" y="37870"/>
                  <a:pt x="38129" y="37959"/>
                  <a:pt x="38044" y="38045"/>
                </a:cubicBezTo>
                <a:cubicBezTo>
                  <a:pt x="34059" y="42031"/>
                  <a:pt x="28759" y="44227"/>
                  <a:pt x="23121" y="44227"/>
                </a:cubicBezTo>
                <a:cubicBezTo>
                  <a:pt x="17487" y="44227"/>
                  <a:pt x="12187" y="42031"/>
                  <a:pt x="8201" y="38045"/>
                </a:cubicBezTo>
                <a:cubicBezTo>
                  <a:pt x="8115" y="37959"/>
                  <a:pt x="8037" y="37870"/>
                  <a:pt x="7951" y="37785"/>
                </a:cubicBezTo>
                <a:lnTo>
                  <a:pt x="7951" y="37785"/>
                </a:lnTo>
                <a:cubicBezTo>
                  <a:pt x="9382" y="38024"/>
                  <a:pt x="10819" y="38143"/>
                  <a:pt x="12249" y="38143"/>
                </a:cubicBezTo>
                <a:cubicBezTo>
                  <a:pt x="16012" y="38143"/>
                  <a:pt x="19721" y="37322"/>
                  <a:pt x="23121" y="35749"/>
                </a:cubicBezTo>
                <a:close/>
                <a:moveTo>
                  <a:pt x="23121" y="1"/>
                </a:moveTo>
                <a:cubicBezTo>
                  <a:pt x="16945" y="1"/>
                  <a:pt x="11140" y="2406"/>
                  <a:pt x="6771" y="6775"/>
                </a:cubicBezTo>
                <a:cubicBezTo>
                  <a:pt x="2406" y="11140"/>
                  <a:pt x="1" y="16950"/>
                  <a:pt x="1" y="23125"/>
                </a:cubicBezTo>
                <a:cubicBezTo>
                  <a:pt x="1" y="29300"/>
                  <a:pt x="2406" y="35110"/>
                  <a:pt x="6771" y="39474"/>
                </a:cubicBezTo>
                <a:cubicBezTo>
                  <a:pt x="11140" y="43843"/>
                  <a:pt x="16945" y="46248"/>
                  <a:pt x="23121" y="46248"/>
                </a:cubicBezTo>
                <a:cubicBezTo>
                  <a:pt x="29300" y="46248"/>
                  <a:pt x="35105" y="43843"/>
                  <a:pt x="39474" y="39474"/>
                </a:cubicBezTo>
                <a:cubicBezTo>
                  <a:pt x="43840" y="35110"/>
                  <a:pt x="46245" y="29300"/>
                  <a:pt x="46245" y="23125"/>
                </a:cubicBezTo>
                <a:cubicBezTo>
                  <a:pt x="46245" y="16950"/>
                  <a:pt x="43840" y="11140"/>
                  <a:pt x="39474" y="6775"/>
                </a:cubicBezTo>
                <a:cubicBezTo>
                  <a:pt x="35105" y="2406"/>
                  <a:pt x="29296" y="1"/>
                  <a:pt x="231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4"/>
          <p:cNvSpPr/>
          <p:nvPr/>
        </p:nvSpPr>
        <p:spPr>
          <a:xfrm>
            <a:off x="3314557" y="3360344"/>
            <a:ext cx="261654" cy="238415"/>
          </a:xfrm>
          <a:custGeom>
            <a:avLst/>
            <a:gdLst/>
            <a:ahLst/>
            <a:cxnLst/>
            <a:rect l="l" t="t" r="r" b="b"/>
            <a:pathLst>
              <a:path w="53020" h="48311" extrusionOk="0">
                <a:moveTo>
                  <a:pt x="26516" y="2026"/>
                </a:moveTo>
                <a:cubicBezTo>
                  <a:pt x="32184" y="2026"/>
                  <a:pt x="37851" y="4183"/>
                  <a:pt x="42167" y="8497"/>
                </a:cubicBezTo>
                <a:cubicBezTo>
                  <a:pt x="43528" y="9862"/>
                  <a:pt x="44674" y="11357"/>
                  <a:pt x="45605" y="12948"/>
                </a:cubicBezTo>
                <a:lnTo>
                  <a:pt x="23912" y="18761"/>
                </a:lnTo>
                <a:lnTo>
                  <a:pt x="12314" y="7166"/>
                </a:lnTo>
                <a:cubicBezTo>
                  <a:pt x="16411" y="3740"/>
                  <a:pt x="21463" y="2026"/>
                  <a:pt x="26516" y="2026"/>
                </a:cubicBezTo>
                <a:close/>
                <a:moveTo>
                  <a:pt x="35841" y="17659"/>
                </a:moveTo>
                <a:lnTo>
                  <a:pt x="33087" y="27936"/>
                </a:lnTo>
                <a:lnTo>
                  <a:pt x="25560" y="20413"/>
                </a:lnTo>
                <a:lnTo>
                  <a:pt x="35841" y="17659"/>
                </a:lnTo>
                <a:close/>
                <a:moveTo>
                  <a:pt x="46570" y="14782"/>
                </a:moveTo>
                <a:lnTo>
                  <a:pt x="46570" y="14782"/>
                </a:lnTo>
                <a:cubicBezTo>
                  <a:pt x="50392" y="22983"/>
                  <a:pt x="48924" y="33054"/>
                  <a:pt x="42167" y="39815"/>
                </a:cubicBezTo>
                <a:cubicBezTo>
                  <a:pt x="38827" y="43150"/>
                  <a:pt x="34681" y="45193"/>
                  <a:pt x="30354" y="45948"/>
                </a:cubicBezTo>
                <a:lnTo>
                  <a:pt x="38096" y="17054"/>
                </a:lnTo>
                <a:lnTo>
                  <a:pt x="46570" y="14782"/>
                </a:lnTo>
                <a:close/>
                <a:moveTo>
                  <a:pt x="10822" y="8531"/>
                </a:moveTo>
                <a:lnTo>
                  <a:pt x="23241" y="20954"/>
                </a:lnTo>
                <a:lnTo>
                  <a:pt x="23261" y="21028"/>
                </a:lnTo>
                <a:lnTo>
                  <a:pt x="23306" y="21015"/>
                </a:lnTo>
                <a:lnTo>
                  <a:pt x="32481" y="30191"/>
                </a:lnTo>
                <a:lnTo>
                  <a:pt x="28188" y="46219"/>
                </a:lnTo>
                <a:cubicBezTo>
                  <a:pt x="27628" y="46262"/>
                  <a:pt x="27067" y="46283"/>
                  <a:pt x="26506" y="46283"/>
                </a:cubicBezTo>
                <a:cubicBezTo>
                  <a:pt x="20836" y="46283"/>
                  <a:pt x="15168" y="44130"/>
                  <a:pt x="10853" y="39815"/>
                </a:cubicBezTo>
                <a:cubicBezTo>
                  <a:pt x="2227" y="31189"/>
                  <a:pt x="2218" y="17166"/>
                  <a:pt x="10822" y="8531"/>
                </a:cubicBezTo>
                <a:close/>
                <a:moveTo>
                  <a:pt x="26510" y="0"/>
                </a:moveTo>
                <a:cubicBezTo>
                  <a:pt x="20322" y="0"/>
                  <a:pt x="14134" y="2356"/>
                  <a:pt x="9423" y="7067"/>
                </a:cubicBezTo>
                <a:cubicBezTo>
                  <a:pt x="1" y="16489"/>
                  <a:pt x="1" y="31822"/>
                  <a:pt x="9423" y="41244"/>
                </a:cubicBezTo>
                <a:cubicBezTo>
                  <a:pt x="14134" y="45955"/>
                  <a:pt x="20322" y="48311"/>
                  <a:pt x="26510" y="48311"/>
                </a:cubicBezTo>
                <a:cubicBezTo>
                  <a:pt x="32698" y="48311"/>
                  <a:pt x="38886" y="45955"/>
                  <a:pt x="43597" y="41244"/>
                </a:cubicBezTo>
                <a:cubicBezTo>
                  <a:pt x="53019" y="31822"/>
                  <a:pt x="53019" y="16489"/>
                  <a:pt x="43597" y="7067"/>
                </a:cubicBezTo>
                <a:cubicBezTo>
                  <a:pt x="38886" y="2356"/>
                  <a:pt x="32698" y="0"/>
                  <a:pt x="26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4"/>
          <p:cNvSpPr/>
          <p:nvPr/>
        </p:nvSpPr>
        <p:spPr>
          <a:xfrm>
            <a:off x="3220100" y="32512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4"/>
          <p:cNvSpPr/>
          <p:nvPr/>
        </p:nvSpPr>
        <p:spPr>
          <a:xfrm>
            <a:off x="5473450" y="18883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5" name="Google Shape;675;p34"/>
          <p:cNvCxnSpPr>
            <a:cxnSpLocks/>
            <a:stCxn id="653" idx="1"/>
            <a:endCxn id="670" idx="3"/>
          </p:cNvCxnSpPr>
          <p:nvPr/>
        </p:nvCxnSpPr>
        <p:spPr>
          <a:xfrm flipH="1">
            <a:off x="3670725" y="279510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cxnSp>
        <p:nvCxnSpPr>
          <p:cNvPr id="676" name="Google Shape;676;p34"/>
          <p:cNvCxnSpPr>
            <a:stCxn id="673" idx="1"/>
            <a:endCxn id="653" idx="3"/>
          </p:cNvCxnSpPr>
          <p:nvPr/>
        </p:nvCxnSpPr>
        <p:spPr>
          <a:xfrm flipH="1">
            <a:off x="5028250" y="211365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sp>
        <p:nvSpPr>
          <p:cNvPr id="29" name="Google Shape;657;p34">
            <a:extLst>
              <a:ext uri="{FF2B5EF4-FFF2-40B4-BE49-F238E27FC236}">
                <a16:creationId xmlns:a16="http://schemas.microsoft.com/office/drawing/2014/main" xmlns="" id="{94E0E25D-E586-4607-BFD6-AA1F650C94AF}"/>
              </a:ext>
            </a:extLst>
          </p:cNvPr>
          <p:cNvSpPr txBox="1">
            <a:spLocks/>
          </p:cNvSpPr>
          <p:nvPr/>
        </p:nvSpPr>
        <p:spPr>
          <a:xfrm>
            <a:off x="1119745" y="2900550"/>
            <a:ext cx="2194800" cy="11106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l" rtl="0">
              <a:lnSpc>
                <a:spcPct val="115000"/>
              </a:lnSpc>
              <a:spcBef>
                <a:spcPts val="1600"/>
              </a:spcBef>
              <a:spcAft>
                <a:spcPts val="160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9pPr>
          </a:lstStyle>
          <a:p>
            <a:pPr marL="0" indent="0">
              <a:lnSpc>
                <a:spcPct val="100000"/>
              </a:lnSpc>
              <a:spcAft>
                <a:spcPts val="1600"/>
              </a:spcAft>
              <a:buFont typeface="Fira Sans Condensed Light"/>
              <a:buNone/>
            </a:pPr>
            <a:r>
              <a:rPr lang="en-US" sz="1400" dirty="0"/>
              <a:t>The six basic universal expressions: Happiness, Sadness, Anger, Surprise, Fear, and Disgust.</a:t>
            </a:r>
          </a:p>
          <a:p>
            <a:pPr marL="0" indent="0">
              <a:lnSpc>
                <a:spcPct val="100000"/>
              </a:lnSpc>
              <a:spcAft>
                <a:spcPts val="1600"/>
              </a:spcAft>
              <a:buFont typeface="Fira Sans Condensed Light"/>
              <a:buNone/>
            </a:pPr>
            <a:endParaRPr lang="en-US" sz="1400" dirty="0"/>
          </a:p>
        </p:txBody>
      </p:sp>
    </p:spTree>
    <p:extLst>
      <p:ext uri="{BB962C8B-B14F-4D97-AF65-F5344CB8AC3E}">
        <p14:creationId xmlns:p14="http://schemas.microsoft.com/office/powerpoint/2010/main" val="11220741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18"/>
        <p:cNvGrpSpPr/>
        <p:nvPr/>
      </p:nvGrpSpPr>
      <p:grpSpPr>
        <a:xfrm>
          <a:off x="0" y="0"/>
          <a:ext cx="0" cy="0"/>
          <a:chOff x="0" y="0"/>
          <a:chExt cx="0" cy="0"/>
        </a:xfrm>
      </p:grpSpPr>
      <p:sp>
        <p:nvSpPr>
          <p:cNvPr id="1719" name="Google Shape;1719;p43"/>
          <p:cNvSpPr/>
          <p:nvPr/>
        </p:nvSpPr>
        <p:spPr>
          <a:xfrm>
            <a:off x="1414388" y="1726725"/>
            <a:ext cx="858600" cy="85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3"/>
          <p:cNvSpPr/>
          <p:nvPr/>
        </p:nvSpPr>
        <p:spPr>
          <a:xfrm>
            <a:off x="4140144" y="1726725"/>
            <a:ext cx="858600" cy="85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3"/>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MEET THE TEAM</a:t>
            </a:r>
            <a:endParaRPr/>
          </a:p>
        </p:txBody>
      </p:sp>
      <p:sp>
        <p:nvSpPr>
          <p:cNvPr id="1724" name="Google Shape;1724;p43"/>
          <p:cNvSpPr txBox="1">
            <a:spLocks noGrp="1"/>
          </p:cNvSpPr>
          <p:nvPr>
            <p:ph type="subTitle" idx="1"/>
          </p:nvPr>
        </p:nvSpPr>
        <p:spPr>
          <a:xfrm flipH="1">
            <a:off x="3206794" y="2784025"/>
            <a:ext cx="2711100" cy="44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latin typeface="Rajdhani"/>
                <a:ea typeface="Rajdhani"/>
                <a:cs typeface="Rajdhani"/>
                <a:sym typeface="Rajdhani"/>
              </a:rPr>
              <a:t>Ahmad Droobi</a:t>
            </a:r>
            <a:endParaRPr sz="2400" b="1" dirty="0">
              <a:latin typeface="Rajdhani"/>
              <a:ea typeface="Rajdhani"/>
              <a:cs typeface="Rajdhani"/>
              <a:sym typeface="Rajdhani"/>
            </a:endParaRPr>
          </a:p>
        </p:txBody>
      </p:sp>
      <p:sp>
        <p:nvSpPr>
          <p:cNvPr id="1725" name="Google Shape;1725;p43"/>
          <p:cNvSpPr txBox="1">
            <a:spLocks noGrp="1"/>
          </p:cNvSpPr>
          <p:nvPr>
            <p:ph type="subTitle" idx="3"/>
          </p:nvPr>
        </p:nvSpPr>
        <p:spPr>
          <a:xfrm flipH="1">
            <a:off x="481038" y="2784025"/>
            <a:ext cx="2711100" cy="44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b="1" dirty="0">
                <a:latin typeface="Rajdhani"/>
                <a:ea typeface="Rajdhani"/>
                <a:cs typeface="Rajdhani"/>
                <a:sym typeface="Rajdhani"/>
              </a:rPr>
              <a:t>Hiba Habash</a:t>
            </a:r>
            <a:endParaRPr sz="2400" b="1" dirty="0">
              <a:latin typeface="Rajdhani"/>
              <a:ea typeface="Rajdhani"/>
              <a:cs typeface="Rajdhani"/>
              <a:sym typeface="Rajdhani"/>
            </a:endParaRPr>
          </a:p>
        </p:txBody>
      </p:sp>
      <p:grpSp>
        <p:nvGrpSpPr>
          <p:cNvPr id="1726" name="Google Shape;1726;p43"/>
          <p:cNvGrpSpPr/>
          <p:nvPr/>
        </p:nvGrpSpPr>
        <p:grpSpPr>
          <a:xfrm>
            <a:off x="4372594" y="1902212"/>
            <a:ext cx="393699" cy="507621"/>
            <a:chOff x="6698441" y="2414530"/>
            <a:chExt cx="277644" cy="357984"/>
          </a:xfrm>
        </p:grpSpPr>
        <p:sp>
          <p:nvSpPr>
            <p:cNvPr id="1727" name="Google Shape;1727;p43"/>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3"/>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3"/>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3"/>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3"/>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3"/>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43"/>
          <p:cNvGrpSpPr/>
          <p:nvPr/>
        </p:nvGrpSpPr>
        <p:grpSpPr>
          <a:xfrm>
            <a:off x="1608048" y="1904343"/>
            <a:ext cx="471279" cy="503354"/>
            <a:chOff x="5289631" y="1500214"/>
            <a:chExt cx="332355" cy="354974"/>
          </a:xfrm>
        </p:grpSpPr>
        <p:sp>
          <p:nvSpPr>
            <p:cNvPr id="1734" name="Google Shape;1734;p43"/>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3"/>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3"/>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3"/>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3"/>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3"/>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1720;p43">
            <a:extLst>
              <a:ext uri="{FF2B5EF4-FFF2-40B4-BE49-F238E27FC236}">
                <a16:creationId xmlns:a16="http://schemas.microsoft.com/office/drawing/2014/main" xmlns="" id="{48814AA0-4F04-4F9C-89FC-E44FBF90947D}"/>
              </a:ext>
            </a:extLst>
          </p:cNvPr>
          <p:cNvSpPr/>
          <p:nvPr/>
        </p:nvSpPr>
        <p:spPr>
          <a:xfrm>
            <a:off x="7060128" y="1720629"/>
            <a:ext cx="858600" cy="85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724;p43">
            <a:extLst>
              <a:ext uri="{FF2B5EF4-FFF2-40B4-BE49-F238E27FC236}">
                <a16:creationId xmlns:a16="http://schemas.microsoft.com/office/drawing/2014/main" xmlns="" id="{70DC3D5F-D52E-4BC1-BD88-E5E1BD704AF8}"/>
              </a:ext>
            </a:extLst>
          </p:cNvPr>
          <p:cNvSpPr txBox="1">
            <a:spLocks/>
          </p:cNvSpPr>
          <p:nvPr/>
        </p:nvSpPr>
        <p:spPr>
          <a:xfrm flipH="1">
            <a:off x="6126778" y="2777929"/>
            <a:ext cx="2711100" cy="445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2"/>
              </a:buClr>
              <a:buSzPts val="1400"/>
              <a:buFont typeface="Anton"/>
              <a:buNone/>
              <a:defRPr sz="1800" b="0" i="0" u="none" strike="noStrike" cap="none">
                <a:solidFill>
                  <a:schemeClr val="lt2"/>
                </a:solidFill>
                <a:latin typeface="Anton"/>
                <a:ea typeface="Anton"/>
                <a:cs typeface="Anton"/>
                <a:sym typeface="Anton"/>
              </a:defRPr>
            </a:lvl1pPr>
            <a:lvl2pPr marL="914400" marR="0" lvl="1" indent="-304800" algn="ctr" rtl="0">
              <a:lnSpc>
                <a:spcPct val="100000"/>
              </a:lnSpc>
              <a:spcBef>
                <a:spcPts val="0"/>
              </a:spcBef>
              <a:spcAft>
                <a:spcPts val="0"/>
              </a:spcAft>
              <a:buClr>
                <a:schemeClr val="lt2"/>
              </a:buClr>
              <a:buSzPts val="1400"/>
              <a:buFont typeface="Anton"/>
              <a:buNone/>
              <a:defRPr sz="1400" b="1" i="0" u="none" strike="noStrike" cap="none">
                <a:solidFill>
                  <a:schemeClr val="lt2"/>
                </a:solidFill>
                <a:latin typeface="Anton"/>
                <a:ea typeface="Anton"/>
                <a:cs typeface="Anton"/>
                <a:sym typeface="Anton"/>
              </a:defRPr>
            </a:lvl2pPr>
            <a:lvl3pPr marL="1371600" marR="0" lvl="2" indent="-304800" algn="ctr" rtl="0">
              <a:lnSpc>
                <a:spcPct val="100000"/>
              </a:lnSpc>
              <a:spcBef>
                <a:spcPts val="0"/>
              </a:spcBef>
              <a:spcAft>
                <a:spcPts val="0"/>
              </a:spcAft>
              <a:buClr>
                <a:schemeClr val="lt2"/>
              </a:buClr>
              <a:buSzPts val="1400"/>
              <a:buFont typeface="Anton"/>
              <a:buNone/>
              <a:defRPr sz="1400" b="1" i="0" u="none" strike="noStrike" cap="none">
                <a:solidFill>
                  <a:schemeClr val="lt2"/>
                </a:solidFill>
                <a:latin typeface="Anton"/>
                <a:ea typeface="Anton"/>
                <a:cs typeface="Anton"/>
                <a:sym typeface="Anton"/>
              </a:defRPr>
            </a:lvl3pPr>
            <a:lvl4pPr marL="1828800" marR="0" lvl="3" indent="-304800" algn="ctr" rtl="0">
              <a:lnSpc>
                <a:spcPct val="100000"/>
              </a:lnSpc>
              <a:spcBef>
                <a:spcPts val="0"/>
              </a:spcBef>
              <a:spcAft>
                <a:spcPts val="0"/>
              </a:spcAft>
              <a:buClr>
                <a:schemeClr val="lt2"/>
              </a:buClr>
              <a:buSzPts val="1400"/>
              <a:buFont typeface="Anton"/>
              <a:buNone/>
              <a:defRPr sz="1400" b="1" i="0" u="none" strike="noStrike" cap="none">
                <a:solidFill>
                  <a:schemeClr val="lt2"/>
                </a:solidFill>
                <a:latin typeface="Anton"/>
                <a:ea typeface="Anton"/>
                <a:cs typeface="Anton"/>
                <a:sym typeface="Anton"/>
              </a:defRPr>
            </a:lvl4pPr>
            <a:lvl5pPr marL="2286000" marR="0" lvl="4" indent="-304800" algn="ctr" rtl="0">
              <a:lnSpc>
                <a:spcPct val="100000"/>
              </a:lnSpc>
              <a:spcBef>
                <a:spcPts val="0"/>
              </a:spcBef>
              <a:spcAft>
                <a:spcPts val="0"/>
              </a:spcAft>
              <a:buClr>
                <a:schemeClr val="lt2"/>
              </a:buClr>
              <a:buSzPts val="1400"/>
              <a:buFont typeface="Anton"/>
              <a:buNone/>
              <a:defRPr sz="1400" b="1" i="0" u="none" strike="noStrike" cap="none">
                <a:solidFill>
                  <a:schemeClr val="lt2"/>
                </a:solidFill>
                <a:latin typeface="Anton"/>
                <a:ea typeface="Anton"/>
                <a:cs typeface="Anton"/>
                <a:sym typeface="Anton"/>
              </a:defRPr>
            </a:lvl5pPr>
            <a:lvl6pPr marL="2743200" marR="0" lvl="5" indent="-304800" algn="ctr" rtl="0">
              <a:lnSpc>
                <a:spcPct val="100000"/>
              </a:lnSpc>
              <a:spcBef>
                <a:spcPts val="0"/>
              </a:spcBef>
              <a:spcAft>
                <a:spcPts val="0"/>
              </a:spcAft>
              <a:buClr>
                <a:schemeClr val="lt2"/>
              </a:buClr>
              <a:buSzPts val="1400"/>
              <a:buFont typeface="Anton"/>
              <a:buNone/>
              <a:defRPr sz="1400" b="1" i="0" u="none" strike="noStrike" cap="none">
                <a:solidFill>
                  <a:schemeClr val="lt2"/>
                </a:solidFill>
                <a:latin typeface="Anton"/>
                <a:ea typeface="Anton"/>
                <a:cs typeface="Anton"/>
                <a:sym typeface="Anton"/>
              </a:defRPr>
            </a:lvl6pPr>
            <a:lvl7pPr marL="3200400" marR="0" lvl="6" indent="-304800" algn="ctr" rtl="0">
              <a:lnSpc>
                <a:spcPct val="100000"/>
              </a:lnSpc>
              <a:spcBef>
                <a:spcPts val="0"/>
              </a:spcBef>
              <a:spcAft>
                <a:spcPts val="0"/>
              </a:spcAft>
              <a:buClr>
                <a:schemeClr val="lt2"/>
              </a:buClr>
              <a:buSzPts val="1400"/>
              <a:buFont typeface="Anton"/>
              <a:buNone/>
              <a:defRPr sz="1400" b="1" i="0" u="none" strike="noStrike" cap="none">
                <a:solidFill>
                  <a:schemeClr val="lt2"/>
                </a:solidFill>
                <a:latin typeface="Anton"/>
                <a:ea typeface="Anton"/>
                <a:cs typeface="Anton"/>
                <a:sym typeface="Anton"/>
              </a:defRPr>
            </a:lvl7pPr>
            <a:lvl8pPr marL="3657600" marR="0" lvl="7" indent="-304800" algn="ctr" rtl="0">
              <a:lnSpc>
                <a:spcPct val="100000"/>
              </a:lnSpc>
              <a:spcBef>
                <a:spcPts val="0"/>
              </a:spcBef>
              <a:spcAft>
                <a:spcPts val="0"/>
              </a:spcAft>
              <a:buClr>
                <a:schemeClr val="lt2"/>
              </a:buClr>
              <a:buSzPts val="1400"/>
              <a:buFont typeface="Anton"/>
              <a:buNone/>
              <a:defRPr sz="1400" b="1" i="0" u="none" strike="noStrike" cap="none">
                <a:solidFill>
                  <a:schemeClr val="lt2"/>
                </a:solidFill>
                <a:latin typeface="Anton"/>
                <a:ea typeface="Anton"/>
                <a:cs typeface="Anton"/>
                <a:sym typeface="Anton"/>
              </a:defRPr>
            </a:lvl8pPr>
            <a:lvl9pPr marL="4114800" marR="0" lvl="8" indent="-304800" algn="ctr" rtl="0">
              <a:lnSpc>
                <a:spcPct val="100000"/>
              </a:lnSpc>
              <a:spcBef>
                <a:spcPts val="0"/>
              </a:spcBef>
              <a:spcAft>
                <a:spcPts val="0"/>
              </a:spcAft>
              <a:buClr>
                <a:schemeClr val="lt2"/>
              </a:buClr>
              <a:buSzPts val="1400"/>
              <a:buFont typeface="Anton"/>
              <a:buNone/>
              <a:defRPr sz="1400" b="1" i="0" u="none" strike="noStrike" cap="none">
                <a:solidFill>
                  <a:schemeClr val="lt2"/>
                </a:solidFill>
                <a:latin typeface="Anton"/>
                <a:ea typeface="Anton"/>
                <a:cs typeface="Anton"/>
                <a:sym typeface="Anton"/>
              </a:defRPr>
            </a:lvl9pPr>
          </a:lstStyle>
          <a:p>
            <a:pPr marL="0" indent="0"/>
            <a:r>
              <a:rPr lang="en-US" sz="2400" b="1" dirty="0" err="1">
                <a:latin typeface="Rajdhani"/>
                <a:ea typeface="Rajdhani"/>
                <a:cs typeface="Rajdhani"/>
                <a:sym typeface="Rajdhani"/>
              </a:rPr>
              <a:t>Ataa</a:t>
            </a:r>
            <a:r>
              <a:rPr lang="en-US" sz="2400" b="1" dirty="0">
                <a:latin typeface="Rajdhani"/>
                <a:ea typeface="Rajdhani"/>
                <a:cs typeface="Rajdhani"/>
                <a:sym typeface="Rajdhani"/>
              </a:rPr>
              <a:t> </a:t>
            </a:r>
            <a:r>
              <a:rPr lang="en-US" sz="2400" b="1" dirty="0" err="1">
                <a:latin typeface="Rajdhani"/>
                <a:ea typeface="Rajdhani"/>
                <a:cs typeface="Rajdhani"/>
                <a:sym typeface="Rajdhani"/>
              </a:rPr>
              <a:t>Shaqour</a:t>
            </a:r>
            <a:r>
              <a:rPr lang="en-US" sz="2400" b="1" dirty="0">
                <a:latin typeface="Rajdhani"/>
                <a:ea typeface="Rajdhani"/>
                <a:cs typeface="Rajdhani"/>
                <a:sym typeface="Rajdhani"/>
              </a:rPr>
              <a:t> </a:t>
            </a:r>
          </a:p>
        </p:txBody>
      </p:sp>
      <p:grpSp>
        <p:nvGrpSpPr>
          <p:cNvPr id="26" name="Google Shape;1726;p43">
            <a:extLst>
              <a:ext uri="{FF2B5EF4-FFF2-40B4-BE49-F238E27FC236}">
                <a16:creationId xmlns:a16="http://schemas.microsoft.com/office/drawing/2014/main" xmlns="" id="{697351FF-08CF-4D99-8188-21142124CF65}"/>
              </a:ext>
            </a:extLst>
          </p:cNvPr>
          <p:cNvGrpSpPr/>
          <p:nvPr/>
        </p:nvGrpSpPr>
        <p:grpSpPr>
          <a:xfrm>
            <a:off x="7292578" y="1896116"/>
            <a:ext cx="393699" cy="507621"/>
            <a:chOff x="6698441" y="2414530"/>
            <a:chExt cx="277644" cy="357984"/>
          </a:xfrm>
        </p:grpSpPr>
        <p:sp>
          <p:nvSpPr>
            <p:cNvPr id="27" name="Google Shape;1727;p43">
              <a:extLst>
                <a:ext uri="{FF2B5EF4-FFF2-40B4-BE49-F238E27FC236}">
                  <a16:creationId xmlns:a16="http://schemas.microsoft.com/office/drawing/2014/main" xmlns="" id="{8106BEF6-14DF-4D39-BE62-5E8F213230C3}"/>
                </a:ext>
              </a:extLst>
            </p:cNvPr>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28;p43">
              <a:extLst>
                <a:ext uri="{FF2B5EF4-FFF2-40B4-BE49-F238E27FC236}">
                  <a16:creationId xmlns:a16="http://schemas.microsoft.com/office/drawing/2014/main" xmlns="" id="{2822465C-F01A-4089-BA37-048C693278E1}"/>
                </a:ext>
              </a:extLst>
            </p:cNvPr>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729;p43">
              <a:extLst>
                <a:ext uri="{FF2B5EF4-FFF2-40B4-BE49-F238E27FC236}">
                  <a16:creationId xmlns:a16="http://schemas.microsoft.com/office/drawing/2014/main" xmlns="" id="{1D8BD2A8-EBCE-4998-98D0-473CCB214889}"/>
                </a:ext>
              </a:extLst>
            </p:cNvPr>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730;p43">
              <a:extLst>
                <a:ext uri="{FF2B5EF4-FFF2-40B4-BE49-F238E27FC236}">
                  <a16:creationId xmlns:a16="http://schemas.microsoft.com/office/drawing/2014/main" xmlns="" id="{7ACD2BD9-2D85-47D1-A734-CC7D3A7853A6}"/>
                </a:ext>
              </a:extLst>
            </p:cNvPr>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731;p43">
              <a:extLst>
                <a:ext uri="{FF2B5EF4-FFF2-40B4-BE49-F238E27FC236}">
                  <a16:creationId xmlns:a16="http://schemas.microsoft.com/office/drawing/2014/main" xmlns="" id="{1D33F9CC-594D-4C8D-AF62-E2E03DF28CC8}"/>
                </a:ext>
              </a:extLst>
            </p:cNvPr>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732;p43">
              <a:extLst>
                <a:ext uri="{FF2B5EF4-FFF2-40B4-BE49-F238E27FC236}">
                  <a16:creationId xmlns:a16="http://schemas.microsoft.com/office/drawing/2014/main" xmlns="" id="{027E2300-6F07-4D4A-A777-93FB6947C311}"/>
                </a:ext>
              </a:extLst>
            </p:cNvPr>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A picture containing text, person, wall, indoor&#10;&#10;Description automatically generated">
            <a:extLst>
              <a:ext uri="{FF2B5EF4-FFF2-40B4-BE49-F238E27FC236}">
                <a16:creationId xmlns:a16="http://schemas.microsoft.com/office/drawing/2014/main" xmlns="" id="{B358AAE6-C753-4AD8-B587-228586FCAB51}"/>
              </a:ext>
            </a:extLst>
          </p:cNvPr>
          <p:cNvPicPr>
            <a:picLocks noChangeAspect="1"/>
          </p:cNvPicPr>
          <p:nvPr/>
        </p:nvPicPr>
        <p:blipFill rotWithShape="1">
          <a:blip r:embed="rId4"/>
          <a:srcRect l="3931" t="9912" r="5613" b="4847"/>
          <a:stretch/>
        </p:blipFill>
        <p:spPr>
          <a:xfrm>
            <a:off x="6314510" y="3246322"/>
            <a:ext cx="2433837" cy="1800423"/>
          </a:xfrm>
          <a:prstGeom prst="rect">
            <a:avLst/>
          </a:prstGeom>
        </p:spPr>
      </p:pic>
      <p:pic>
        <p:nvPicPr>
          <p:cNvPr id="5" name="Picture 4" descr="A picture containing wall, indoor, person, orange&#10;&#10;Description automatically generated">
            <a:extLst>
              <a:ext uri="{FF2B5EF4-FFF2-40B4-BE49-F238E27FC236}">
                <a16:creationId xmlns:a16="http://schemas.microsoft.com/office/drawing/2014/main" xmlns="" id="{D648C6A8-CBB8-448B-BBF8-50C1A985F764}"/>
              </a:ext>
            </a:extLst>
          </p:cNvPr>
          <p:cNvPicPr>
            <a:picLocks noChangeAspect="1"/>
          </p:cNvPicPr>
          <p:nvPr/>
        </p:nvPicPr>
        <p:blipFill>
          <a:blip r:embed="rId5"/>
          <a:stretch>
            <a:fillRect/>
          </a:stretch>
        </p:blipFill>
        <p:spPr>
          <a:xfrm>
            <a:off x="3496777" y="3246322"/>
            <a:ext cx="2347574" cy="1816621"/>
          </a:xfrm>
          <a:prstGeom prst="rect">
            <a:avLst/>
          </a:prstGeom>
        </p:spPr>
      </p:pic>
      <p:pic>
        <p:nvPicPr>
          <p:cNvPr id="4" name="Picture 3">
            <a:extLst>
              <a:ext uri="{FF2B5EF4-FFF2-40B4-BE49-F238E27FC236}">
                <a16:creationId xmlns:a16="http://schemas.microsoft.com/office/drawing/2014/main" xmlns="" id="{3A8245AF-ADF8-4C35-906E-2E0241DB0808}"/>
              </a:ext>
            </a:extLst>
          </p:cNvPr>
          <p:cNvPicPr>
            <a:picLocks noChangeAspect="1"/>
          </p:cNvPicPr>
          <p:nvPr/>
        </p:nvPicPr>
        <p:blipFill>
          <a:blip r:embed="rId6"/>
          <a:stretch>
            <a:fillRect/>
          </a:stretch>
        </p:blipFill>
        <p:spPr>
          <a:xfrm>
            <a:off x="656837" y="3218088"/>
            <a:ext cx="2453347" cy="1844855"/>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18"/>
        <p:cNvGrpSpPr/>
        <p:nvPr/>
      </p:nvGrpSpPr>
      <p:grpSpPr>
        <a:xfrm>
          <a:off x="0" y="0"/>
          <a:ext cx="0" cy="0"/>
          <a:chOff x="0" y="0"/>
          <a:chExt cx="0" cy="0"/>
        </a:xfrm>
      </p:grpSpPr>
      <p:sp>
        <p:nvSpPr>
          <p:cNvPr id="1721" name="Google Shape;1721;p43"/>
          <p:cNvSpPr txBox="1">
            <a:spLocks noGrp="1"/>
          </p:cNvSpPr>
          <p:nvPr>
            <p:ph type="title"/>
          </p:nvPr>
        </p:nvSpPr>
        <p:spPr>
          <a:xfrm>
            <a:off x="805444" y="1540787"/>
            <a:ext cx="7704000" cy="20619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8000" dirty="0"/>
              <a:t>THANK YOU ! </a:t>
            </a:r>
            <a:endParaRPr sz="8000" dirty="0"/>
          </a:p>
        </p:txBody>
      </p:sp>
      <p:pic>
        <p:nvPicPr>
          <p:cNvPr id="3" name="Picture 2" descr="A group of men posing for a picture&#10;&#10;Description automatically generated with medium confidence">
            <a:extLst>
              <a:ext uri="{FF2B5EF4-FFF2-40B4-BE49-F238E27FC236}">
                <a16:creationId xmlns:a16="http://schemas.microsoft.com/office/drawing/2014/main" xmlns="" id="{AB6CBB70-DF5C-4119-BA01-3E9077FA0638}"/>
              </a:ext>
            </a:extLst>
          </p:cNvPr>
          <p:cNvPicPr>
            <a:picLocks noChangeAspect="1"/>
          </p:cNvPicPr>
          <p:nvPr/>
        </p:nvPicPr>
        <p:blipFill rotWithShape="1">
          <a:blip r:embed="rId3"/>
          <a:srcRect l="4489" t="8350" r="2003" b="4512"/>
          <a:stretch/>
        </p:blipFill>
        <p:spPr>
          <a:xfrm>
            <a:off x="3053139" y="2736272"/>
            <a:ext cx="3037722" cy="2272146"/>
          </a:xfrm>
          <a:prstGeom prst="rect">
            <a:avLst/>
          </a:prstGeom>
        </p:spPr>
      </p:pic>
    </p:spTree>
    <p:extLst>
      <p:ext uri="{BB962C8B-B14F-4D97-AF65-F5344CB8AC3E}">
        <p14:creationId xmlns:p14="http://schemas.microsoft.com/office/powerpoint/2010/main" val="374049812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فرعي 1"/>
          <p:cNvSpPr>
            <a:spLocks noGrp="1"/>
          </p:cNvSpPr>
          <p:nvPr>
            <p:ph type="subTitle" idx="1"/>
          </p:nvPr>
        </p:nvSpPr>
        <p:spPr/>
        <p:txBody>
          <a:bodyPr/>
          <a:lstStyle/>
          <a:p>
            <a:endParaRPr lang="en-US"/>
          </a:p>
        </p:txBody>
      </p:sp>
      <p:sp>
        <p:nvSpPr>
          <p:cNvPr id="3" name="عنوان فرعي 2"/>
          <p:cNvSpPr>
            <a:spLocks noGrp="1"/>
          </p:cNvSpPr>
          <p:nvPr>
            <p:ph type="subTitle" idx="2"/>
          </p:nvPr>
        </p:nvSpPr>
        <p:spPr/>
        <p:txBody>
          <a:bodyPr/>
          <a:lstStyle/>
          <a:p>
            <a:endParaRPr lang="en-US"/>
          </a:p>
        </p:txBody>
      </p:sp>
      <p:sp>
        <p:nvSpPr>
          <p:cNvPr id="4" name="عنوان فرعي 3"/>
          <p:cNvSpPr>
            <a:spLocks noGrp="1"/>
          </p:cNvSpPr>
          <p:nvPr>
            <p:ph type="subTitle" idx="3"/>
          </p:nvPr>
        </p:nvSpPr>
        <p:spPr/>
        <p:txBody>
          <a:bodyPr/>
          <a:lstStyle/>
          <a:p>
            <a:endParaRPr lang="en-US"/>
          </a:p>
        </p:txBody>
      </p:sp>
      <p:sp>
        <p:nvSpPr>
          <p:cNvPr id="5" name="عنوان فرعي 4"/>
          <p:cNvSpPr>
            <a:spLocks noGrp="1"/>
          </p:cNvSpPr>
          <p:nvPr>
            <p:ph type="subTitle" idx="4"/>
          </p:nvPr>
        </p:nvSpPr>
        <p:spPr/>
        <p:txBody>
          <a:bodyPr/>
          <a:lstStyle/>
          <a:p>
            <a:endParaRPr lang="en-US"/>
          </a:p>
        </p:txBody>
      </p:sp>
      <p:sp>
        <p:nvSpPr>
          <p:cNvPr id="6" name="عنوان 5"/>
          <p:cNvSpPr>
            <a:spLocks noGrp="1"/>
          </p:cNvSpPr>
          <p:nvPr>
            <p:ph type="title"/>
          </p:nvPr>
        </p:nvSpPr>
        <p:spPr/>
        <p:txBody>
          <a:bodyPr/>
          <a:lstStyle/>
          <a:p>
            <a:endParaRPr lang="en-US"/>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85681" y="0"/>
            <a:ext cx="13011150" cy="7315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494170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1511713" y="1452625"/>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a:t>Learnings</a:t>
            </a:r>
            <a:endParaRPr dirty="0"/>
          </a:p>
        </p:txBody>
      </p:sp>
      <p:sp>
        <p:nvSpPr>
          <p:cNvPr id="116" name="Google Shape;116;p26"/>
          <p:cNvSpPr txBox="1">
            <a:spLocks noGrp="1"/>
          </p:cNvSpPr>
          <p:nvPr>
            <p:ph type="subTitle" idx="1"/>
          </p:nvPr>
        </p:nvSpPr>
        <p:spPr>
          <a:xfrm>
            <a:off x="1511712" y="1779575"/>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dirty="0"/>
              <a:t>Here you could describe the topic of the section</a:t>
            </a:r>
            <a:endParaRPr dirty="0"/>
          </a:p>
        </p:txBody>
      </p:sp>
      <p:sp>
        <p:nvSpPr>
          <p:cNvPr id="117" name="Google Shape;117;p26"/>
          <p:cNvSpPr txBox="1">
            <a:spLocks noGrp="1"/>
          </p:cNvSpPr>
          <p:nvPr>
            <p:ph type="title" idx="2"/>
          </p:nvPr>
        </p:nvSpPr>
        <p:spPr>
          <a:xfrm>
            <a:off x="4845487" y="1455263"/>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a:t>Building Process</a:t>
            </a:r>
            <a:endParaRPr dirty="0"/>
          </a:p>
        </p:txBody>
      </p:sp>
      <p:sp>
        <p:nvSpPr>
          <p:cNvPr id="118" name="Google Shape;118;p26"/>
          <p:cNvSpPr txBox="1">
            <a:spLocks noGrp="1"/>
          </p:cNvSpPr>
          <p:nvPr>
            <p:ph type="subTitle" idx="3"/>
          </p:nvPr>
        </p:nvSpPr>
        <p:spPr>
          <a:xfrm>
            <a:off x="4845487" y="1782238"/>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Here you could describe the topic of the section</a:t>
            </a:r>
            <a:endParaRPr/>
          </a:p>
        </p:txBody>
      </p:sp>
      <p:sp>
        <p:nvSpPr>
          <p:cNvPr id="119" name="Google Shape;119;p26"/>
          <p:cNvSpPr txBox="1">
            <a:spLocks noGrp="1"/>
          </p:cNvSpPr>
          <p:nvPr>
            <p:ph type="title" idx="4"/>
          </p:nvPr>
        </p:nvSpPr>
        <p:spPr>
          <a:xfrm>
            <a:off x="2768313" y="2877450"/>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dirty="0"/>
              <a:t>I</a:t>
            </a:r>
            <a:r>
              <a:rPr lang="en" dirty="0"/>
              <a:t>mprove Training</a:t>
            </a:r>
            <a:endParaRPr dirty="0"/>
          </a:p>
        </p:txBody>
      </p:sp>
      <p:sp>
        <p:nvSpPr>
          <p:cNvPr id="120" name="Google Shape;120;p26"/>
          <p:cNvSpPr txBox="1">
            <a:spLocks noGrp="1"/>
          </p:cNvSpPr>
          <p:nvPr>
            <p:ph type="subTitle" idx="5"/>
          </p:nvPr>
        </p:nvSpPr>
        <p:spPr>
          <a:xfrm>
            <a:off x="2768312" y="3204400"/>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Here you could describe the topic of the section</a:t>
            </a:r>
            <a:endParaRPr/>
          </a:p>
        </p:txBody>
      </p:sp>
      <p:sp>
        <p:nvSpPr>
          <p:cNvPr id="121" name="Google Shape;121;p26"/>
          <p:cNvSpPr txBox="1">
            <a:spLocks noGrp="1"/>
          </p:cNvSpPr>
          <p:nvPr>
            <p:ph type="title" idx="6"/>
          </p:nvPr>
        </p:nvSpPr>
        <p:spPr>
          <a:xfrm>
            <a:off x="6100575" y="2878082"/>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dirty="0"/>
              <a:t>USE CASES</a:t>
            </a:r>
          </a:p>
        </p:txBody>
      </p:sp>
      <p:sp>
        <p:nvSpPr>
          <p:cNvPr id="122" name="Google Shape;122;p26"/>
          <p:cNvSpPr txBox="1">
            <a:spLocks noGrp="1"/>
          </p:cNvSpPr>
          <p:nvPr>
            <p:ph type="subTitle" idx="7"/>
          </p:nvPr>
        </p:nvSpPr>
        <p:spPr>
          <a:xfrm>
            <a:off x="6100575" y="3205057"/>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Here you could describe the topic of the section</a:t>
            </a:r>
            <a:endParaRPr/>
          </a:p>
        </p:txBody>
      </p:sp>
      <p:sp>
        <p:nvSpPr>
          <p:cNvPr id="123" name="Google Shape;123;p26"/>
          <p:cNvSpPr txBox="1">
            <a:spLocks noGrp="1"/>
          </p:cNvSpPr>
          <p:nvPr>
            <p:ph type="title" idx="8"/>
          </p:nvPr>
        </p:nvSpPr>
        <p:spPr>
          <a:xfrm>
            <a:off x="1959337" y="316430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24" name="Google Shape;124;p26"/>
          <p:cNvSpPr txBox="1">
            <a:spLocks noGrp="1"/>
          </p:cNvSpPr>
          <p:nvPr>
            <p:ph type="title" idx="9"/>
          </p:nvPr>
        </p:nvSpPr>
        <p:spPr>
          <a:xfrm>
            <a:off x="704337" y="173035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sp>
        <p:nvSpPr>
          <p:cNvPr id="125" name="Google Shape;125;p26"/>
          <p:cNvSpPr txBox="1">
            <a:spLocks noGrp="1"/>
          </p:cNvSpPr>
          <p:nvPr>
            <p:ph type="title" idx="13"/>
          </p:nvPr>
        </p:nvSpPr>
        <p:spPr>
          <a:xfrm>
            <a:off x="5304000" y="3183632"/>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26" name="Google Shape;126;p26"/>
          <p:cNvSpPr txBox="1">
            <a:spLocks noGrp="1"/>
          </p:cNvSpPr>
          <p:nvPr>
            <p:ph type="title" idx="14"/>
          </p:nvPr>
        </p:nvSpPr>
        <p:spPr>
          <a:xfrm>
            <a:off x="4048912" y="1719213"/>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cxnSp>
        <p:nvCxnSpPr>
          <p:cNvPr id="127" name="Google Shape;127;p26"/>
          <p:cNvCxnSpPr/>
          <p:nvPr/>
        </p:nvCxnSpPr>
        <p:spPr>
          <a:xfrm>
            <a:off x="2635538"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8" name="Google Shape;128;p26"/>
          <p:cNvCxnSpPr/>
          <p:nvPr/>
        </p:nvCxnSpPr>
        <p:spPr>
          <a:xfrm>
            <a:off x="4725188" y="1620228"/>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9" name="Google Shape;129;p26"/>
          <p:cNvCxnSpPr/>
          <p:nvPr/>
        </p:nvCxnSpPr>
        <p:spPr>
          <a:xfrm>
            <a:off x="5980275"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30" name="Google Shape;130;p26"/>
          <p:cNvCxnSpPr/>
          <p:nvPr/>
        </p:nvCxnSpPr>
        <p:spPr>
          <a:xfrm>
            <a:off x="1380538" y="1620228"/>
            <a:ext cx="0" cy="630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43"/>
        <p:cNvGrpSpPr/>
        <p:nvPr/>
      </p:nvGrpSpPr>
      <p:grpSpPr>
        <a:xfrm>
          <a:off x="0" y="0"/>
          <a:ext cx="0" cy="0"/>
          <a:chOff x="0" y="0"/>
          <a:chExt cx="0" cy="0"/>
        </a:xfrm>
      </p:grpSpPr>
      <p:sp>
        <p:nvSpPr>
          <p:cNvPr id="1744" name="Google Shape;1744;p4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Use Cases - Gaming Industry</a:t>
            </a:r>
            <a:endParaRPr dirty="0"/>
          </a:p>
        </p:txBody>
      </p:sp>
      <p:grpSp>
        <p:nvGrpSpPr>
          <p:cNvPr id="1745" name="Google Shape;1745;p44"/>
          <p:cNvGrpSpPr/>
          <p:nvPr/>
        </p:nvGrpSpPr>
        <p:grpSpPr>
          <a:xfrm>
            <a:off x="656395" y="1676343"/>
            <a:ext cx="2513523" cy="2548128"/>
            <a:chOff x="3578510" y="1419647"/>
            <a:chExt cx="4021500" cy="3062887"/>
          </a:xfrm>
        </p:grpSpPr>
        <p:sp>
          <p:nvSpPr>
            <p:cNvPr id="1746" name="Google Shape;1746;p44"/>
            <p:cNvSpPr/>
            <p:nvPr/>
          </p:nvSpPr>
          <p:spPr>
            <a:xfrm>
              <a:off x="3716658" y="1548119"/>
              <a:ext cx="3748500" cy="22857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4"/>
            <p:cNvSpPr/>
            <p:nvPr/>
          </p:nvSpPr>
          <p:spPr>
            <a:xfrm>
              <a:off x="3578510" y="1419647"/>
              <a:ext cx="4021500" cy="2544300"/>
            </a:xfrm>
            <a:prstGeom prst="roundRect">
              <a:avLst>
                <a:gd name="adj" fmla="val 3857"/>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44"/>
            <p:cNvGrpSpPr/>
            <p:nvPr/>
          </p:nvGrpSpPr>
          <p:grpSpPr>
            <a:xfrm>
              <a:off x="3605853" y="1447364"/>
              <a:ext cx="3966900" cy="3035170"/>
              <a:chOff x="3605853" y="1447364"/>
              <a:chExt cx="3966900" cy="3035170"/>
            </a:xfrm>
          </p:grpSpPr>
          <p:sp>
            <p:nvSpPr>
              <p:cNvPr id="1749" name="Google Shape;1749;p44"/>
              <p:cNvSpPr/>
              <p:nvPr/>
            </p:nvSpPr>
            <p:spPr>
              <a:xfrm>
                <a:off x="3605853" y="1447364"/>
                <a:ext cx="3966900" cy="2488800"/>
              </a:xfrm>
              <a:prstGeom prst="roundRect">
                <a:avLst>
                  <a:gd name="adj" fmla="val 3282"/>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4"/>
              <p:cNvSpPr/>
              <p:nvPr/>
            </p:nvSpPr>
            <p:spPr>
              <a:xfrm>
                <a:off x="49009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3F3F3"/>
                </a:solidFill>
                <a:prstDash val="solid"/>
                <a:round/>
                <a:headEnd type="none" w="med" len="med"/>
                <a:tailEnd type="none" w="med" len="med"/>
              </a:ln>
            </p:spPr>
          </p:sp>
        </p:grpSp>
        <p:cxnSp>
          <p:nvCxnSpPr>
            <p:cNvPr id="1751" name="Google Shape;1751;p44"/>
            <p:cNvCxnSpPr/>
            <p:nvPr/>
          </p:nvCxnSpPr>
          <p:spPr>
            <a:xfrm>
              <a:off x="4915750" y="4433452"/>
              <a:ext cx="1353300" cy="0"/>
            </a:xfrm>
            <a:prstGeom prst="straightConnector1">
              <a:avLst/>
            </a:prstGeom>
            <a:noFill/>
            <a:ln w="19050" cap="flat" cmpd="sng">
              <a:solidFill>
                <a:schemeClr val="lt2"/>
              </a:solidFill>
              <a:prstDash val="solid"/>
              <a:round/>
              <a:headEnd type="none" w="med" len="med"/>
              <a:tailEnd type="none" w="med" len="med"/>
            </a:ln>
          </p:spPr>
        </p:cxnSp>
      </p:grpSp>
      <p:sp>
        <p:nvSpPr>
          <p:cNvPr id="1753" name="Google Shape;1753;p44"/>
          <p:cNvSpPr txBox="1">
            <a:spLocks noGrp="1"/>
          </p:cNvSpPr>
          <p:nvPr>
            <p:ph type="subTitle" idx="4294967295"/>
          </p:nvPr>
        </p:nvSpPr>
        <p:spPr>
          <a:xfrm flipH="1">
            <a:off x="4145281" y="1438655"/>
            <a:ext cx="4620759" cy="3195019"/>
          </a:xfrm>
          <a:prstGeom prst="rect">
            <a:avLst/>
          </a:prstGeom>
        </p:spPr>
        <p:txBody>
          <a:bodyPr spcFirstLastPara="1" wrap="square" lIns="91425" tIns="274300" rIns="91425" bIns="91425" anchor="ctr" anchorCtr="0">
            <a:noAutofit/>
          </a:bodyPr>
          <a:lstStyle/>
          <a:p>
            <a:pPr marL="0" lvl="0" indent="0" algn="l" rtl="0">
              <a:lnSpc>
                <a:spcPct val="100000"/>
              </a:lnSpc>
              <a:spcBef>
                <a:spcPts val="0"/>
              </a:spcBef>
              <a:spcAft>
                <a:spcPts val="1600"/>
              </a:spcAft>
              <a:buNone/>
            </a:pPr>
            <a:r>
              <a:rPr lang="en-US" sz="1600" dirty="0"/>
              <a:t>Facial expression recognition can also be used in the video game testing phase. </a:t>
            </a:r>
          </a:p>
          <a:p>
            <a:pPr marL="0" lvl="0" indent="0" algn="l" rtl="0">
              <a:lnSpc>
                <a:spcPct val="100000"/>
              </a:lnSpc>
              <a:spcBef>
                <a:spcPts val="0"/>
              </a:spcBef>
              <a:spcAft>
                <a:spcPts val="1600"/>
              </a:spcAft>
              <a:buNone/>
            </a:pPr>
            <a:r>
              <a:rPr lang="en-US" sz="1600" dirty="0"/>
              <a:t>A focused group of users are asked to play a game for a given amount of time and their behavior and emotions are monitored. </a:t>
            </a:r>
          </a:p>
          <a:p>
            <a:pPr marL="0" lvl="0" indent="0" algn="l" rtl="0">
              <a:lnSpc>
                <a:spcPct val="100000"/>
              </a:lnSpc>
              <a:spcBef>
                <a:spcPts val="0"/>
              </a:spcBef>
              <a:spcAft>
                <a:spcPts val="1600"/>
              </a:spcAft>
              <a:buNone/>
            </a:pPr>
            <a:r>
              <a:rPr lang="en-US" sz="1600" dirty="0"/>
              <a:t>By using facial expression recognition, game developers can gain insights and draw conclusions about the emotions experienced during game play and incorporate that feedback in the making of the final product.</a:t>
            </a:r>
          </a:p>
          <a:p>
            <a:pPr marL="0" lvl="0" indent="0" algn="l" rtl="0">
              <a:lnSpc>
                <a:spcPct val="100000"/>
              </a:lnSpc>
              <a:spcBef>
                <a:spcPts val="0"/>
              </a:spcBef>
              <a:spcAft>
                <a:spcPts val="1600"/>
              </a:spcAft>
              <a:buNone/>
            </a:pPr>
            <a:endParaRPr sz="1600" dirty="0"/>
          </a:p>
        </p:txBody>
      </p:sp>
      <p:cxnSp>
        <p:nvCxnSpPr>
          <p:cNvPr id="1754" name="Google Shape;1754;p44"/>
          <p:cNvCxnSpPr>
            <a:cxnSpLocks/>
          </p:cNvCxnSpPr>
          <p:nvPr/>
        </p:nvCxnSpPr>
        <p:spPr>
          <a:xfrm>
            <a:off x="3596740" y="1438656"/>
            <a:ext cx="0" cy="2548128"/>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30760040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58"/>
        <p:cNvGrpSpPr/>
        <p:nvPr/>
      </p:nvGrpSpPr>
      <p:grpSpPr>
        <a:xfrm>
          <a:off x="0" y="0"/>
          <a:ext cx="0" cy="0"/>
          <a:chOff x="0" y="0"/>
          <a:chExt cx="0" cy="0"/>
        </a:xfrm>
      </p:grpSpPr>
      <p:sp>
        <p:nvSpPr>
          <p:cNvPr id="1759" name="Google Shape;1759;p4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Use Cases - </a:t>
            </a:r>
            <a:r>
              <a:rPr lang="en-US" dirty="0" err="1"/>
              <a:t>Behavioural</a:t>
            </a:r>
            <a:r>
              <a:rPr lang="en-US" dirty="0"/>
              <a:t> Testing</a:t>
            </a:r>
          </a:p>
        </p:txBody>
      </p:sp>
      <p:sp>
        <p:nvSpPr>
          <p:cNvPr id="1760" name="Google Shape;1760;p45"/>
          <p:cNvSpPr/>
          <p:nvPr/>
        </p:nvSpPr>
        <p:spPr>
          <a:xfrm>
            <a:off x="6810528" y="1460123"/>
            <a:ext cx="1470192" cy="2931647"/>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pic>
        <p:nvPicPr>
          <p:cNvPr id="1761" name="Google Shape;1761;p45"/>
          <p:cNvPicPr preferRelativeResize="0"/>
          <p:nvPr/>
        </p:nvPicPr>
        <p:blipFill rotWithShape="1">
          <a:blip r:embed="rId3">
            <a:alphaModFix/>
          </a:blip>
          <a:srcRect l="34294" r="34294"/>
          <a:stretch/>
        </p:blipFill>
        <p:spPr>
          <a:xfrm>
            <a:off x="6856241" y="1696518"/>
            <a:ext cx="1373098" cy="2458877"/>
          </a:xfrm>
          <a:prstGeom prst="rect">
            <a:avLst/>
          </a:prstGeom>
          <a:noFill/>
          <a:ln>
            <a:noFill/>
          </a:ln>
        </p:spPr>
      </p:pic>
      <p:sp>
        <p:nvSpPr>
          <p:cNvPr id="1762" name="Google Shape;1762;p45"/>
          <p:cNvSpPr txBox="1">
            <a:spLocks noGrp="1"/>
          </p:cNvSpPr>
          <p:nvPr>
            <p:ph type="subTitle" idx="4294967295"/>
          </p:nvPr>
        </p:nvSpPr>
        <p:spPr>
          <a:xfrm>
            <a:off x="1055757" y="1696518"/>
            <a:ext cx="4481961" cy="2931647"/>
          </a:xfrm>
          <a:prstGeom prst="rect">
            <a:avLst/>
          </a:prstGeom>
        </p:spPr>
        <p:txBody>
          <a:bodyPr spcFirstLastPara="1" wrap="square" lIns="91425" tIns="274300" rIns="91425" bIns="91425" anchor="ctr" anchorCtr="0">
            <a:noAutofit/>
          </a:bodyPr>
          <a:lstStyle/>
          <a:p>
            <a:pPr marL="0" lvl="0" indent="0" algn="r" rtl="0">
              <a:lnSpc>
                <a:spcPct val="100000"/>
              </a:lnSpc>
              <a:spcBef>
                <a:spcPts val="0"/>
              </a:spcBef>
              <a:spcAft>
                <a:spcPts val="1600"/>
              </a:spcAft>
              <a:buNone/>
            </a:pPr>
            <a:r>
              <a:rPr lang="en-US" sz="1600" dirty="0"/>
              <a:t>Suppose you have built some product and want to understand the genuine feedback of your customer on it, then you can  incorporate facial expression recognition on your product which keeps tracking customer’s emotions. </a:t>
            </a:r>
          </a:p>
          <a:p>
            <a:pPr marL="0" lvl="0" indent="0" algn="r" rtl="0">
              <a:lnSpc>
                <a:spcPct val="100000"/>
              </a:lnSpc>
              <a:spcBef>
                <a:spcPts val="0"/>
              </a:spcBef>
              <a:spcAft>
                <a:spcPts val="1600"/>
              </a:spcAft>
              <a:buNone/>
            </a:pPr>
            <a:r>
              <a:rPr lang="en-US" sz="1600" dirty="0"/>
              <a:t>It makes it easy to capture a few expressions like sadness , happiness or surprise while they walk through your product. </a:t>
            </a:r>
          </a:p>
          <a:p>
            <a:pPr marL="0" lvl="0" indent="0" algn="r" rtl="0">
              <a:lnSpc>
                <a:spcPct val="100000"/>
              </a:lnSpc>
              <a:spcBef>
                <a:spcPts val="0"/>
              </a:spcBef>
              <a:spcAft>
                <a:spcPts val="1600"/>
              </a:spcAft>
              <a:buNone/>
            </a:pPr>
            <a:endParaRPr sz="1600" dirty="0"/>
          </a:p>
        </p:txBody>
      </p:sp>
      <p:cxnSp>
        <p:nvCxnSpPr>
          <p:cNvPr id="1763" name="Google Shape;1763;p45"/>
          <p:cNvCxnSpPr>
            <a:cxnSpLocks/>
          </p:cNvCxnSpPr>
          <p:nvPr/>
        </p:nvCxnSpPr>
        <p:spPr>
          <a:xfrm>
            <a:off x="5961988" y="1696518"/>
            <a:ext cx="0" cy="2695252"/>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303341939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1"/>
        <p:cNvGrpSpPr/>
        <p:nvPr/>
      </p:nvGrpSpPr>
      <p:grpSpPr>
        <a:xfrm>
          <a:off x="0" y="0"/>
          <a:ext cx="0" cy="0"/>
          <a:chOff x="0" y="0"/>
          <a:chExt cx="0" cy="0"/>
        </a:xfrm>
      </p:grpSpPr>
      <p:sp>
        <p:nvSpPr>
          <p:cNvPr id="772" name="Google Shape;772;p40"/>
          <p:cNvSpPr txBox="1">
            <a:spLocks noGrp="1"/>
          </p:cNvSpPr>
          <p:nvPr>
            <p:ph type="title" idx="4"/>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Use Cases - Market Research</a:t>
            </a:r>
            <a:endParaRPr dirty="0"/>
          </a:p>
        </p:txBody>
      </p:sp>
      <p:sp>
        <p:nvSpPr>
          <p:cNvPr id="773" name="Google Shape;773;p40"/>
          <p:cNvSpPr txBox="1">
            <a:spLocks noGrp="1"/>
          </p:cNvSpPr>
          <p:nvPr>
            <p:ph type="subTitle" idx="1"/>
          </p:nvPr>
        </p:nvSpPr>
        <p:spPr>
          <a:xfrm>
            <a:off x="4515820" y="1710634"/>
            <a:ext cx="4183409" cy="2259442"/>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400" dirty="0"/>
              <a:t>Traditionally market research was done by conducting surveys to find out what consumers want and need, the methods involved employing people to observe reactions of customers while interacting with a brand or a product. </a:t>
            </a:r>
          </a:p>
          <a:p>
            <a:pPr marL="0" lvl="0" indent="0" algn="l" rtl="0">
              <a:spcBef>
                <a:spcPts val="0"/>
              </a:spcBef>
              <a:spcAft>
                <a:spcPts val="1600"/>
              </a:spcAft>
              <a:buNone/>
            </a:pPr>
            <a:r>
              <a:rPr lang="en-US" sz="1400" dirty="0"/>
              <a:t>Facial expression recognition can save the day by allowing companies to conduct market research and measure moment-by-moment facial expressions automatically, making it easy to aggregate the results.</a:t>
            </a:r>
          </a:p>
          <a:p>
            <a:pPr marL="0" lvl="0" indent="0" algn="l" rtl="0">
              <a:spcBef>
                <a:spcPts val="0"/>
              </a:spcBef>
              <a:spcAft>
                <a:spcPts val="1600"/>
              </a:spcAft>
              <a:buNone/>
            </a:pPr>
            <a:endParaRPr sz="1400" dirty="0"/>
          </a:p>
        </p:txBody>
      </p:sp>
      <p:grpSp>
        <p:nvGrpSpPr>
          <p:cNvPr id="777" name="Google Shape;777;p40"/>
          <p:cNvGrpSpPr/>
          <p:nvPr/>
        </p:nvGrpSpPr>
        <p:grpSpPr>
          <a:xfrm>
            <a:off x="574635" y="2105973"/>
            <a:ext cx="2839125" cy="1844301"/>
            <a:chOff x="1041903" y="1936461"/>
            <a:chExt cx="3784285" cy="2246679"/>
          </a:xfrm>
        </p:grpSpPr>
        <p:sp>
          <p:nvSpPr>
            <p:cNvPr id="778" name="Google Shape;778;p40"/>
            <p:cNvSpPr/>
            <p:nvPr/>
          </p:nvSpPr>
          <p:spPr>
            <a:xfrm>
              <a:off x="3948774" y="3433924"/>
              <a:ext cx="188935" cy="13"/>
            </a:xfrm>
            <a:custGeom>
              <a:avLst/>
              <a:gdLst/>
              <a:ahLst/>
              <a:cxnLst/>
              <a:rect l="l" t="t" r="r" b="b"/>
              <a:pathLst>
                <a:path w="14227" h="1" fill="none" extrusionOk="0">
                  <a:moveTo>
                    <a:pt x="1" y="0"/>
                  </a:moveTo>
                  <a:lnTo>
                    <a:pt x="1422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 name="Google Shape;779;p40"/>
            <p:cNvGrpSpPr/>
            <p:nvPr/>
          </p:nvGrpSpPr>
          <p:grpSpPr>
            <a:xfrm>
              <a:off x="4088698" y="3407857"/>
              <a:ext cx="63780" cy="54671"/>
              <a:chOff x="5402331" y="3937355"/>
              <a:chExt cx="37776" cy="32380"/>
            </a:xfrm>
          </p:grpSpPr>
          <p:sp>
            <p:nvSpPr>
              <p:cNvPr id="780" name="Google Shape;780;p4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40"/>
            <p:cNvGrpSpPr/>
            <p:nvPr/>
          </p:nvGrpSpPr>
          <p:grpSpPr>
            <a:xfrm>
              <a:off x="3910703" y="3407857"/>
              <a:ext cx="63794" cy="54671"/>
              <a:chOff x="5296908" y="3937355"/>
              <a:chExt cx="37783" cy="32380"/>
            </a:xfrm>
          </p:grpSpPr>
          <p:sp>
            <p:nvSpPr>
              <p:cNvPr id="783" name="Google Shape;783;p4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40"/>
            <p:cNvGrpSpPr/>
            <p:nvPr/>
          </p:nvGrpSpPr>
          <p:grpSpPr>
            <a:xfrm>
              <a:off x="2981752" y="2049401"/>
              <a:ext cx="146669" cy="95265"/>
              <a:chOff x="4746712" y="3132773"/>
              <a:chExt cx="86869" cy="56424"/>
            </a:xfrm>
          </p:grpSpPr>
          <p:sp>
            <p:nvSpPr>
              <p:cNvPr id="786" name="Google Shape;786;p4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0"/>
              <p:cNvSpPr/>
              <p:nvPr/>
            </p:nvSpPr>
            <p:spPr>
              <a:xfrm>
                <a:off x="4746712" y="3145334"/>
                <a:ext cx="49479" cy="13520"/>
              </a:xfrm>
              <a:custGeom>
                <a:avLst/>
                <a:gdLst/>
                <a:ahLst/>
                <a:cxnLst/>
                <a:rect l="l" t="t" r="r" b="b"/>
                <a:pathLst>
                  <a:path w="6291" h="1719" fill="none" extrusionOk="0">
                    <a:moveTo>
                      <a:pt x="0" y="0"/>
                    </a:moveTo>
                    <a:lnTo>
                      <a:pt x="6290" y="1718"/>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40"/>
            <p:cNvGrpSpPr/>
            <p:nvPr/>
          </p:nvGrpSpPr>
          <p:grpSpPr>
            <a:xfrm>
              <a:off x="3027206" y="2067235"/>
              <a:ext cx="63780" cy="54790"/>
              <a:chOff x="4773634" y="3143336"/>
              <a:chExt cx="37776" cy="32451"/>
            </a:xfrm>
          </p:grpSpPr>
          <p:sp>
            <p:nvSpPr>
              <p:cNvPr id="789" name="Google Shape;789;p4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40"/>
            <p:cNvGrpSpPr/>
            <p:nvPr/>
          </p:nvGrpSpPr>
          <p:grpSpPr>
            <a:xfrm>
              <a:off x="2943680" y="2046825"/>
              <a:ext cx="63780" cy="54804"/>
              <a:chOff x="4724163" y="3131248"/>
              <a:chExt cx="37776" cy="32459"/>
            </a:xfrm>
          </p:grpSpPr>
          <p:sp>
            <p:nvSpPr>
              <p:cNvPr id="792" name="Google Shape;792;p4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40"/>
            <p:cNvGrpSpPr/>
            <p:nvPr/>
          </p:nvGrpSpPr>
          <p:grpSpPr>
            <a:xfrm>
              <a:off x="2995881" y="2122477"/>
              <a:ext cx="54631" cy="46929"/>
              <a:chOff x="4755081" y="3176054"/>
              <a:chExt cx="32357" cy="27795"/>
            </a:xfrm>
          </p:grpSpPr>
          <p:sp>
            <p:nvSpPr>
              <p:cNvPr id="795" name="Google Shape;795;p4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40"/>
            <p:cNvGrpSpPr/>
            <p:nvPr/>
          </p:nvGrpSpPr>
          <p:grpSpPr>
            <a:xfrm>
              <a:off x="3092912" y="2027211"/>
              <a:ext cx="54790" cy="46942"/>
              <a:chOff x="4812550" y="3119631"/>
              <a:chExt cx="32451" cy="27803"/>
            </a:xfrm>
          </p:grpSpPr>
          <p:sp>
            <p:nvSpPr>
              <p:cNvPr id="798" name="Google Shape;798;p4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0"/>
            <p:cNvGrpSpPr/>
            <p:nvPr/>
          </p:nvGrpSpPr>
          <p:grpSpPr>
            <a:xfrm>
              <a:off x="4093678" y="3585401"/>
              <a:ext cx="401114" cy="369164"/>
              <a:chOff x="5405280" y="4042510"/>
              <a:chExt cx="237570" cy="218647"/>
            </a:xfrm>
          </p:grpSpPr>
          <p:sp>
            <p:nvSpPr>
              <p:cNvPr id="801" name="Google Shape;801;p4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0"/>
              <p:cNvSpPr/>
              <p:nvPr/>
            </p:nvSpPr>
            <p:spPr>
              <a:xfrm>
                <a:off x="5543704" y="4042990"/>
                <a:ext cx="99146" cy="81639"/>
              </a:xfrm>
              <a:custGeom>
                <a:avLst/>
                <a:gdLst/>
                <a:ahLst/>
                <a:cxnLst/>
                <a:rect l="l" t="t" r="r" b="b"/>
                <a:pathLst>
                  <a:path w="12606" h="10380" fill="none" extrusionOk="0">
                    <a:moveTo>
                      <a:pt x="1" y="0"/>
                    </a:moveTo>
                    <a:lnTo>
                      <a:pt x="12606" y="1037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0"/>
              <p:cNvSpPr/>
              <p:nvPr/>
            </p:nvSpPr>
            <p:spPr>
              <a:xfrm>
                <a:off x="5501941" y="4140980"/>
                <a:ext cx="103708" cy="51862"/>
              </a:xfrm>
              <a:custGeom>
                <a:avLst/>
                <a:gdLst/>
                <a:ahLst/>
                <a:cxnLst/>
                <a:rect l="l" t="t" r="r" b="b"/>
                <a:pathLst>
                  <a:path w="13186" h="6594" fill="none" extrusionOk="0">
                    <a:moveTo>
                      <a:pt x="13186" y="6594"/>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0"/>
              <p:cNvSpPr/>
              <p:nvPr/>
            </p:nvSpPr>
            <p:spPr>
              <a:xfrm>
                <a:off x="5495854" y="4211010"/>
                <a:ext cx="105989" cy="50147"/>
              </a:xfrm>
              <a:custGeom>
                <a:avLst/>
                <a:gdLst/>
                <a:ahLst/>
                <a:cxnLst/>
                <a:rect l="l" t="t" r="r" b="b"/>
                <a:pathLst>
                  <a:path w="13476" h="6376" fill="none" extrusionOk="0">
                    <a:moveTo>
                      <a:pt x="0" y="0"/>
                    </a:moveTo>
                    <a:lnTo>
                      <a:pt x="13476" y="637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0"/>
              <p:cNvSpPr/>
              <p:nvPr/>
            </p:nvSpPr>
            <p:spPr>
              <a:xfrm>
                <a:off x="5405280" y="4134420"/>
                <a:ext cx="96669" cy="6567"/>
              </a:xfrm>
              <a:custGeom>
                <a:avLst/>
                <a:gdLst/>
                <a:ahLst/>
                <a:cxnLst/>
                <a:rect l="l" t="t" r="r" b="b"/>
                <a:pathLst>
                  <a:path w="12291" h="835" fill="none" extrusionOk="0">
                    <a:moveTo>
                      <a:pt x="12290" y="835"/>
                    </a:moveTo>
                    <a:lnTo>
                      <a:pt x="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 name="Google Shape;807;p40"/>
            <p:cNvGrpSpPr/>
            <p:nvPr/>
          </p:nvGrpSpPr>
          <p:grpSpPr>
            <a:xfrm>
              <a:off x="4055765" y="3725603"/>
              <a:ext cx="63780" cy="54671"/>
              <a:chOff x="5382826" y="4125549"/>
              <a:chExt cx="37776" cy="32380"/>
            </a:xfrm>
          </p:grpSpPr>
          <p:sp>
            <p:nvSpPr>
              <p:cNvPr id="808" name="Google Shape;808;p4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810;p40"/>
            <p:cNvGrpSpPr/>
            <p:nvPr/>
          </p:nvGrpSpPr>
          <p:grpSpPr>
            <a:xfrm>
              <a:off x="4212540" y="3843855"/>
              <a:ext cx="63794" cy="54644"/>
              <a:chOff x="5475680" y="4195587"/>
              <a:chExt cx="37783" cy="32364"/>
            </a:xfrm>
          </p:grpSpPr>
          <p:sp>
            <p:nvSpPr>
              <p:cNvPr id="811" name="Google Shape;811;p4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40"/>
            <p:cNvGrpSpPr/>
            <p:nvPr/>
          </p:nvGrpSpPr>
          <p:grpSpPr>
            <a:xfrm>
              <a:off x="4308603" y="3559546"/>
              <a:ext cx="56238" cy="54472"/>
              <a:chOff x="5532575" y="4027197"/>
              <a:chExt cx="33308" cy="32262"/>
            </a:xfrm>
          </p:grpSpPr>
          <p:sp>
            <p:nvSpPr>
              <p:cNvPr id="814" name="Google Shape;814;p4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40"/>
            <p:cNvGrpSpPr/>
            <p:nvPr/>
          </p:nvGrpSpPr>
          <p:grpSpPr>
            <a:xfrm>
              <a:off x="4406750" y="3927873"/>
              <a:ext cx="56556" cy="54485"/>
              <a:chOff x="5590706" y="4245348"/>
              <a:chExt cx="33497" cy="32270"/>
            </a:xfrm>
          </p:grpSpPr>
          <p:sp>
            <p:nvSpPr>
              <p:cNvPr id="817" name="Google Shape;817;p4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40"/>
            <p:cNvGrpSpPr/>
            <p:nvPr/>
          </p:nvGrpSpPr>
          <p:grpSpPr>
            <a:xfrm>
              <a:off x="4453984" y="3698805"/>
              <a:ext cx="55906" cy="54631"/>
              <a:chOff x="5618681" y="4109677"/>
              <a:chExt cx="33112" cy="32357"/>
            </a:xfrm>
          </p:grpSpPr>
          <p:sp>
            <p:nvSpPr>
              <p:cNvPr id="820" name="Google Shape;820;p4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40"/>
            <p:cNvGrpSpPr/>
            <p:nvPr/>
          </p:nvGrpSpPr>
          <p:grpSpPr>
            <a:xfrm>
              <a:off x="4218649" y="3730184"/>
              <a:ext cx="53024" cy="45428"/>
              <a:chOff x="5479298" y="4128262"/>
              <a:chExt cx="31405" cy="26906"/>
            </a:xfrm>
          </p:grpSpPr>
          <p:sp>
            <p:nvSpPr>
              <p:cNvPr id="823" name="Google Shape;823;p4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40"/>
            <p:cNvGrpSpPr/>
            <p:nvPr/>
          </p:nvGrpSpPr>
          <p:grpSpPr>
            <a:xfrm>
              <a:off x="4393577" y="3817735"/>
              <a:ext cx="53183" cy="45415"/>
              <a:chOff x="5582903" y="4180116"/>
              <a:chExt cx="31499" cy="26898"/>
            </a:xfrm>
          </p:grpSpPr>
          <p:sp>
            <p:nvSpPr>
              <p:cNvPr id="826" name="Google Shape;826;p4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40"/>
            <p:cNvGrpSpPr/>
            <p:nvPr/>
          </p:nvGrpSpPr>
          <p:grpSpPr>
            <a:xfrm>
              <a:off x="1721230" y="2235576"/>
              <a:ext cx="100577" cy="96554"/>
              <a:chOff x="4000135" y="3243041"/>
              <a:chExt cx="59570" cy="57186"/>
            </a:xfrm>
          </p:grpSpPr>
          <p:sp>
            <p:nvSpPr>
              <p:cNvPr id="829" name="Google Shape;829;p4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0"/>
              <p:cNvSpPr/>
              <p:nvPr/>
            </p:nvSpPr>
            <p:spPr>
              <a:xfrm>
                <a:off x="4024210" y="3246847"/>
                <a:ext cx="15706" cy="53380"/>
              </a:xfrm>
              <a:custGeom>
                <a:avLst/>
                <a:gdLst/>
                <a:ahLst/>
                <a:cxnLst/>
                <a:rect l="l" t="t" r="r" b="b"/>
                <a:pathLst>
                  <a:path w="1997" h="6787" fill="none" extrusionOk="0">
                    <a:moveTo>
                      <a:pt x="0" y="6787"/>
                    </a:moveTo>
                    <a:lnTo>
                      <a:pt x="1996"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0"/>
              <p:cNvSpPr/>
              <p:nvPr/>
            </p:nvSpPr>
            <p:spPr>
              <a:xfrm>
                <a:off x="4002896" y="3261311"/>
                <a:ext cx="56809" cy="14086"/>
              </a:xfrm>
              <a:custGeom>
                <a:avLst/>
                <a:gdLst/>
                <a:ahLst/>
                <a:cxnLst/>
                <a:rect l="l" t="t" r="r" b="b"/>
                <a:pathLst>
                  <a:path w="7223" h="1791" fill="none" extrusionOk="0">
                    <a:moveTo>
                      <a:pt x="7222" y="1791"/>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40"/>
            <p:cNvGrpSpPr/>
            <p:nvPr/>
          </p:nvGrpSpPr>
          <p:grpSpPr>
            <a:xfrm>
              <a:off x="1683318" y="2240357"/>
              <a:ext cx="63794" cy="54671"/>
              <a:chOff x="3977681" y="3245872"/>
              <a:chExt cx="37783" cy="32380"/>
            </a:xfrm>
          </p:grpSpPr>
          <p:sp>
            <p:nvSpPr>
              <p:cNvPr id="833" name="Google Shape;833;p4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40"/>
            <p:cNvGrpSpPr/>
            <p:nvPr/>
          </p:nvGrpSpPr>
          <p:grpSpPr>
            <a:xfrm>
              <a:off x="1789991" y="2268721"/>
              <a:ext cx="53024" cy="45588"/>
              <a:chOff x="4040860" y="3262672"/>
              <a:chExt cx="31405" cy="27001"/>
            </a:xfrm>
          </p:grpSpPr>
          <p:sp>
            <p:nvSpPr>
              <p:cNvPr id="836" name="Google Shape;836;p4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40"/>
            <p:cNvGrpSpPr/>
            <p:nvPr/>
          </p:nvGrpSpPr>
          <p:grpSpPr>
            <a:xfrm>
              <a:off x="1756580" y="2214104"/>
              <a:ext cx="53011" cy="45428"/>
              <a:chOff x="4021072" y="3230323"/>
              <a:chExt cx="31397" cy="26906"/>
            </a:xfrm>
          </p:grpSpPr>
          <p:sp>
            <p:nvSpPr>
              <p:cNvPr id="839" name="Google Shape;839;p4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 name="Google Shape;841;p40"/>
            <p:cNvGrpSpPr/>
            <p:nvPr/>
          </p:nvGrpSpPr>
          <p:grpSpPr>
            <a:xfrm>
              <a:off x="1723488" y="2310578"/>
              <a:ext cx="53183" cy="45495"/>
              <a:chOff x="4001472" y="3287462"/>
              <a:chExt cx="31499" cy="26945"/>
            </a:xfrm>
          </p:grpSpPr>
          <p:sp>
            <p:nvSpPr>
              <p:cNvPr id="842" name="Google Shape;842;p4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40"/>
            <p:cNvGrpSpPr/>
            <p:nvPr/>
          </p:nvGrpSpPr>
          <p:grpSpPr>
            <a:xfrm>
              <a:off x="1902426" y="2283767"/>
              <a:ext cx="259118" cy="186189"/>
              <a:chOff x="4107453" y="3271583"/>
              <a:chExt cx="153470" cy="110275"/>
            </a:xfrm>
          </p:grpSpPr>
          <p:sp>
            <p:nvSpPr>
              <p:cNvPr id="845" name="Google Shape;845;p4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0"/>
              <p:cNvSpPr/>
              <p:nvPr/>
            </p:nvSpPr>
            <p:spPr>
              <a:xfrm>
                <a:off x="4155886" y="3271968"/>
                <a:ext cx="22171" cy="20559"/>
              </a:xfrm>
              <a:custGeom>
                <a:avLst/>
                <a:gdLst/>
                <a:ahLst/>
                <a:cxnLst/>
                <a:rect l="l" t="t" r="r" b="b"/>
                <a:pathLst>
                  <a:path w="2819" h="2614" fill="none" extrusionOk="0">
                    <a:moveTo>
                      <a:pt x="2819" y="2613"/>
                    </a:moveTo>
                    <a:lnTo>
                      <a:pt x="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0"/>
              <p:cNvSpPr/>
              <p:nvPr/>
            </p:nvSpPr>
            <p:spPr>
              <a:xfrm>
                <a:off x="4178049" y="3279196"/>
                <a:ext cx="42345" cy="13331"/>
              </a:xfrm>
              <a:custGeom>
                <a:avLst/>
                <a:gdLst/>
                <a:ahLst/>
                <a:cxnLst/>
                <a:rect l="l" t="t" r="r" b="b"/>
                <a:pathLst>
                  <a:path w="5384" h="1695" fill="none" extrusionOk="0">
                    <a:moveTo>
                      <a:pt x="1" y="1694"/>
                    </a:moveTo>
                    <a:lnTo>
                      <a:pt x="5384"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0"/>
              <p:cNvSpPr/>
              <p:nvPr/>
            </p:nvSpPr>
            <p:spPr>
              <a:xfrm>
                <a:off x="4220387" y="3279196"/>
                <a:ext cx="8" cy="71745"/>
              </a:xfrm>
              <a:custGeom>
                <a:avLst/>
                <a:gdLst/>
                <a:ahLst/>
                <a:cxnLst/>
                <a:rect l="l" t="t" r="r" b="b"/>
                <a:pathLst>
                  <a:path w="1" h="9122" fill="none" extrusionOk="0">
                    <a:moveTo>
                      <a:pt x="1" y="0"/>
                    </a:moveTo>
                    <a:lnTo>
                      <a:pt x="1" y="912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40"/>
            <p:cNvGrpSpPr/>
            <p:nvPr/>
          </p:nvGrpSpPr>
          <p:grpSpPr>
            <a:xfrm>
              <a:off x="1952223" y="2262294"/>
              <a:ext cx="53183" cy="45588"/>
              <a:chOff x="4136947" y="3258865"/>
              <a:chExt cx="31499" cy="27001"/>
            </a:xfrm>
          </p:grpSpPr>
          <p:sp>
            <p:nvSpPr>
              <p:cNvPr id="850" name="Google Shape;850;p4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40"/>
            <p:cNvGrpSpPr/>
            <p:nvPr/>
          </p:nvGrpSpPr>
          <p:grpSpPr>
            <a:xfrm>
              <a:off x="1864036" y="2275149"/>
              <a:ext cx="53130" cy="45415"/>
              <a:chOff x="4084715" y="3266478"/>
              <a:chExt cx="31468" cy="26898"/>
            </a:xfrm>
          </p:grpSpPr>
          <p:sp>
            <p:nvSpPr>
              <p:cNvPr id="853" name="Google Shape;853;p4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40"/>
            <p:cNvGrpSpPr/>
            <p:nvPr/>
          </p:nvGrpSpPr>
          <p:grpSpPr>
            <a:xfrm>
              <a:off x="1989817" y="2297723"/>
              <a:ext cx="53024" cy="45495"/>
              <a:chOff x="4159213" y="3279849"/>
              <a:chExt cx="31405" cy="26945"/>
            </a:xfrm>
          </p:grpSpPr>
          <p:sp>
            <p:nvSpPr>
              <p:cNvPr id="856" name="Google Shape;856;p4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40"/>
            <p:cNvGrpSpPr/>
            <p:nvPr/>
          </p:nvGrpSpPr>
          <p:grpSpPr>
            <a:xfrm>
              <a:off x="2061299" y="2275188"/>
              <a:ext cx="53024" cy="45389"/>
              <a:chOff x="4201550" y="3266502"/>
              <a:chExt cx="31405" cy="26883"/>
            </a:xfrm>
          </p:grpSpPr>
          <p:sp>
            <p:nvSpPr>
              <p:cNvPr id="859" name="Google Shape;859;p4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40"/>
            <p:cNvGrpSpPr/>
            <p:nvPr/>
          </p:nvGrpSpPr>
          <p:grpSpPr>
            <a:xfrm>
              <a:off x="2061299" y="2396375"/>
              <a:ext cx="53024" cy="45468"/>
              <a:chOff x="4201550" y="3338278"/>
              <a:chExt cx="31405" cy="26930"/>
            </a:xfrm>
          </p:grpSpPr>
          <p:sp>
            <p:nvSpPr>
              <p:cNvPr id="862" name="Google Shape;862;p4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40"/>
            <p:cNvGrpSpPr/>
            <p:nvPr/>
          </p:nvGrpSpPr>
          <p:grpSpPr>
            <a:xfrm>
              <a:off x="2123300" y="2448470"/>
              <a:ext cx="53024" cy="45588"/>
              <a:chOff x="4238272" y="3369132"/>
              <a:chExt cx="31405" cy="27001"/>
            </a:xfrm>
          </p:grpSpPr>
          <p:sp>
            <p:nvSpPr>
              <p:cNvPr id="865" name="Google Shape;865;p4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 name="Google Shape;867;p40"/>
            <p:cNvSpPr/>
            <p:nvPr/>
          </p:nvSpPr>
          <p:spPr>
            <a:xfrm>
              <a:off x="1868856" y="2184664"/>
              <a:ext cx="84355" cy="17516"/>
            </a:xfrm>
            <a:custGeom>
              <a:avLst/>
              <a:gdLst/>
              <a:ahLst/>
              <a:cxnLst/>
              <a:rect l="l" t="t" r="r" b="b"/>
              <a:pathLst>
                <a:path w="6352" h="1319" fill="none" extrusionOk="0">
                  <a:moveTo>
                    <a:pt x="1" y="1319"/>
                  </a:moveTo>
                  <a:lnTo>
                    <a:pt x="635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 name="Google Shape;868;p40"/>
            <p:cNvGrpSpPr/>
            <p:nvPr/>
          </p:nvGrpSpPr>
          <p:grpSpPr>
            <a:xfrm>
              <a:off x="1914962" y="2163191"/>
              <a:ext cx="53024" cy="45574"/>
              <a:chOff x="4114878" y="3200169"/>
              <a:chExt cx="31405" cy="26993"/>
            </a:xfrm>
          </p:grpSpPr>
          <p:sp>
            <p:nvSpPr>
              <p:cNvPr id="869" name="Google Shape;869;p4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40"/>
            <p:cNvGrpSpPr/>
            <p:nvPr/>
          </p:nvGrpSpPr>
          <p:grpSpPr>
            <a:xfrm>
              <a:off x="1836893" y="2180693"/>
              <a:ext cx="53183" cy="45428"/>
              <a:chOff x="4068639" y="3210535"/>
              <a:chExt cx="31499" cy="26906"/>
            </a:xfrm>
          </p:grpSpPr>
          <p:sp>
            <p:nvSpPr>
              <p:cNvPr id="872" name="Google Shape;872;p4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 name="Google Shape;874;p40"/>
            <p:cNvGrpSpPr/>
            <p:nvPr/>
          </p:nvGrpSpPr>
          <p:grpSpPr>
            <a:xfrm>
              <a:off x="1532970" y="1964268"/>
              <a:ext cx="592919" cy="271322"/>
              <a:chOff x="3888633" y="3082351"/>
              <a:chExt cx="351172" cy="160698"/>
            </a:xfrm>
          </p:grpSpPr>
          <p:sp>
            <p:nvSpPr>
              <p:cNvPr id="875" name="Google Shape;875;p4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0"/>
              <p:cNvSpPr/>
              <p:nvPr/>
            </p:nvSpPr>
            <p:spPr>
              <a:xfrm>
                <a:off x="3960370" y="3203653"/>
                <a:ext cx="79547" cy="19607"/>
              </a:xfrm>
              <a:custGeom>
                <a:avLst/>
                <a:gdLst/>
                <a:ahLst/>
                <a:cxnLst/>
                <a:rect l="l" t="t" r="r" b="b"/>
                <a:pathLst>
                  <a:path w="10114" h="2493" fill="none" extrusionOk="0">
                    <a:moveTo>
                      <a:pt x="0" y="2493"/>
                    </a:moveTo>
                    <a:lnTo>
                      <a:pt x="10113"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0"/>
              <p:cNvSpPr/>
              <p:nvPr/>
            </p:nvSpPr>
            <p:spPr>
              <a:xfrm>
                <a:off x="4043613" y="3161504"/>
                <a:ext cx="108474" cy="42156"/>
              </a:xfrm>
              <a:custGeom>
                <a:avLst/>
                <a:gdLst/>
                <a:ahLst/>
                <a:cxnLst/>
                <a:rect l="l" t="t" r="r" b="b"/>
                <a:pathLst>
                  <a:path w="13792" h="5360" fill="none" extrusionOk="0">
                    <a:moveTo>
                      <a:pt x="1" y="5360"/>
                    </a:moveTo>
                    <a:lnTo>
                      <a:pt x="1379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0"/>
              <p:cNvSpPr/>
              <p:nvPr/>
            </p:nvSpPr>
            <p:spPr>
              <a:xfrm>
                <a:off x="4152079" y="3082351"/>
                <a:ext cx="17224" cy="82968"/>
              </a:xfrm>
              <a:custGeom>
                <a:avLst/>
                <a:gdLst/>
                <a:ahLst/>
                <a:cxnLst/>
                <a:rect l="l" t="t" r="r" b="b"/>
                <a:pathLst>
                  <a:path w="2190" h="10549" fill="none" extrusionOk="0">
                    <a:moveTo>
                      <a:pt x="0" y="10549"/>
                    </a:moveTo>
                    <a:lnTo>
                      <a:pt x="219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0"/>
              <p:cNvSpPr/>
              <p:nvPr/>
            </p:nvSpPr>
            <p:spPr>
              <a:xfrm>
                <a:off x="4169296" y="3082351"/>
                <a:ext cx="25797" cy="63557"/>
              </a:xfrm>
              <a:custGeom>
                <a:avLst/>
                <a:gdLst/>
                <a:ahLst/>
                <a:cxnLst/>
                <a:rect l="l" t="t" r="r" b="b"/>
                <a:pathLst>
                  <a:path w="3280" h="8081" fill="none" extrusionOk="0">
                    <a:moveTo>
                      <a:pt x="1" y="0"/>
                    </a:moveTo>
                    <a:lnTo>
                      <a:pt x="3279" y="808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40"/>
            <p:cNvGrpSpPr/>
            <p:nvPr/>
          </p:nvGrpSpPr>
          <p:grpSpPr>
            <a:xfrm>
              <a:off x="1963630" y="1938240"/>
              <a:ext cx="63794" cy="54631"/>
              <a:chOff x="4143703" y="3066935"/>
              <a:chExt cx="37783" cy="32357"/>
            </a:xfrm>
          </p:grpSpPr>
          <p:sp>
            <p:nvSpPr>
              <p:cNvPr id="882" name="Google Shape;882;p4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40"/>
            <p:cNvGrpSpPr/>
            <p:nvPr/>
          </p:nvGrpSpPr>
          <p:grpSpPr>
            <a:xfrm>
              <a:off x="1796245" y="2000082"/>
              <a:ext cx="63794" cy="54790"/>
              <a:chOff x="4044565" y="3103563"/>
              <a:chExt cx="37783" cy="32451"/>
            </a:xfrm>
          </p:grpSpPr>
          <p:sp>
            <p:nvSpPr>
              <p:cNvPr id="885" name="Google Shape;885;p4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40"/>
            <p:cNvGrpSpPr/>
            <p:nvPr/>
          </p:nvGrpSpPr>
          <p:grpSpPr>
            <a:xfrm>
              <a:off x="1750471" y="2143046"/>
              <a:ext cx="63780" cy="54631"/>
              <a:chOff x="4017454" y="3188237"/>
              <a:chExt cx="37776" cy="32357"/>
            </a:xfrm>
          </p:grpSpPr>
          <p:sp>
            <p:nvSpPr>
              <p:cNvPr id="888" name="Google Shape;888;p4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40"/>
            <p:cNvGrpSpPr/>
            <p:nvPr/>
          </p:nvGrpSpPr>
          <p:grpSpPr>
            <a:xfrm>
              <a:off x="1588544" y="2091164"/>
              <a:ext cx="63794" cy="54631"/>
              <a:chOff x="3921548" y="3157509"/>
              <a:chExt cx="37783" cy="32357"/>
            </a:xfrm>
          </p:grpSpPr>
          <p:sp>
            <p:nvSpPr>
              <p:cNvPr id="891" name="Google Shape;891;p4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40"/>
            <p:cNvGrpSpPr/>
            <p:nvPr/>
          </p:nvGrpSpPr>
          <p:grpSpPr>
            <a:xfrm>
              <a:off x="1618104" y="2182526"/>
              <a:ext cx="63794" cy="54671"/>
              <a:chOff x="3939056" y="3211620"/>
              <a:chExt cx="37783" cy="32380"/>
            </a:xfrm>
          </p:grpSpPr>
          <p:sp>
            <p:nvSpPr>
              <p:cNvPr id="894" name="Google Shape;894;p4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40"/>
            <p:cNvGrpSpPr/>
            <p:nvPr/>
          </p:nvGrpSpPr>
          <p:grpSpPr>
            <a:xfrm>
              <a:off x="2018567" y="2056479"/>
              <a:ext cx="53024" cy="45468"/>
              <a:chOff x="4176240" y="3136965"/>
              <a:chExt cx="31405" cy="26930"/>
            </a:xfrm>
          </p:grpSpPr>
          <p:sp>
            <p:nvSpPr>
              <p:cNvPr id="897" name="Google Shape;897;p4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40"/>
            <p:cNvGrpSpPr/>
            <p:nvPr/>
          </p:nvGrpSpPr>
          <p:grpSpPr>
            <a:xfrm>
              <a:off x="1945809" y="2082865"/>
              <a:ext cx="53183" cy="45588"/>
              <a:chOff x="4133148" y="3152593"/>
              <a:chExt cx="31499" cy="27001"/>
            </a:xfrm>
          </p:grpSpPr>
          <p:sp>
            <p:nvSpPr>
              <p:cNvPr id="900" name="Google Shape;900;p4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40"/>
            <p:cNvGrpSpPr/>
            <p:nvPr/>
          </p:nvGrpSpPr>
          <p:grpSpPr>
            <a:xfrm>
              <a:off x="2093913" y="1949382"/>
              <a:ext cx="53183" cy="45415"/>
              <a:chOff x="4220866" y="3073534"/>
              <a:chExt cx="31499" cy="26898"/>
            </a:xfrm>
          </p:grpSpPr>
          <p:sp>
            <p:nvSpPr>
              <p:cNvPr id="903" name="Google Shape;903;p4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40"/>
            <p:cNvGrpSpPr/>
            <p:nvPr/>
          </p:nvGrpSpPr>
          <p:grpSpPr>
            <a:xfrm>
              <a:off x="1501007" y="2214104"/>
              <a:ext cx="53183" cy="45428"/>
              <a:chOff x="3869702" y="3230323"/>
              <a:chExt cx="31499" cy="26906"/>
            </a:xfrm>
          </p:grpSpPr>
          <p:sp>
            <p:nvSpPr>
              <p:cNvPr id="906" name="Google Shape;906;p4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p40"/>
            <p:cNvGrpSpPr/>
            <p:nvPr/>
          </p:nvGrpSpPr>
          <p:grpSpPr>
            <a:xfrm>
              <a:off x="2217118" y="1958000"/>
              <a:ext cx="454775" cy="526735"/>
              <a:chOff x="4293838" y="3078639"/>
              <a:chExt cx="269353" cy="311973"/>
            </a:xfrm>
          </p:grpSpPr>
          <p:sp>
            <p:nvSpPr>
              <p:cNvPr id="909" name="Google Shape;909;p4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0"/>
              <p:cNvSpPr/>
              <p:nvPr/>
            </p:nvSpPr>
            <p:spPr>
              <a:xfrm>
                <a:off x="4306965" y="3099473"/>
                <a:ext cx="62519" cy="69652"/>
              </a:xfrm>
              <a:custGeom>
                <a:avLst/>
                <a:gdLst/>
                <a:ahLst/>
                <a:cxnLst/>
                <a:rect l="l" t="t" r="r" b="b"/>
                <a:pathLst>
                  <a:path w="7949" h="8856" fill="none" extrusionOk="0">
                    <a:moveTo>
                      <a:pt x="1" y="1"/>
                    </a:moveTo>
                    <a:lnTo>
                      <a:pt x="7948" y="885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0"/>
              <p:cNvSpPr/>
              <p:nvPr/>
            </p:nvSpPr>
            <p:spPr>
              <a:xfrm>
                <a:off x="4369476" y="3169118"/>
                <a:ext cx="26072" cy="98666"/>
              </a:xfrm>
              <a:custGeom>
                <a:avLst/>
                <a:gdLst/>
                <a:ahLst/>
                <a:cxnLst/>
                <a:rect l="l" t="t" r="r" b="b"/>
                <a:pathLst>
                  <a:path w="3315" h="12545" fill="none" extrusionOk="0">
                    <a:moveTo>
                      <a:pt x="0" y="1"/>
                    </a:moveTo>
                    <a:lnTo>
                      <a:pt x="3315" y="1254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0"/>
              <p:cNvSpPr/>
              <p:nvPr/>
            </p:nvSpPr>
            <p:spPr>
              <a:xfrm>
                <a:off x="4399347" y="3078639"/>
                <a:ext cx="60041" cy="110558"/>
              </a:xfrm>
              <a:custGeom>
                <a:avLst/>
                <a:gdLst/>
                <a:ahLst/>
                <a:cxnLst/>
                <a:rect l="l" t="t" r="r" b="b"/>
                <a:pathLst>
                  <a:path w="7634" h="14057" fill="none" extrusionOk="0">
                    <a:moveTo>
                      <a:pt x="7634" y="14057"/>
                    </a:moveTo>
                    <a:lnTo>
                      <a:pt x="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0"/>
              <p:cNvSpPr/>
              <p:nvPr/>
            </p:nvSpPr>
            <p:spPr>
              <a:xfrm>
                <a:off x="4373282" y="3169118"/>
                <a:ext cx="82299" cy="20079"/>
              </a:xfrm>
              <a:custGeom>
                <a:avLst/>
                <a:gdLst/>
                <a:ahLst/>
                <a:cxnLst/>
                <a:rect l="l" t="t" r="r" b="b"/>
                <a:pathLst>
                  <a:path w="10464" h="2553" fill="none" extrusionOk="0">
                    <a:moveTo>
                      <a:pt x="0" y="1"/>
                    </a:moveTo>
                    <a:lnTo>
                      <a:pt x="10464" y="2553"/>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0"/>
              <p:cNvSpPr/>
              <p:nvPr/>
            </p:nvSpPr>
            <p:spPr>
              <a:xfrm>
                <a:off x="4369476" y="3078639"/>
                <a:ext cx="29879" cy="90487"/>
              </a:xfrm>
              <a:custGeom>
                <a:avLst/>
                <a:gdLst/>
                <a:ahLst/>
                <a:cxnLst/>
                <a:rect l="l" t="t" r="r" b="b"/>
                <a:pathLst>
                  <a:path w="3799" h="11505" fill="none" extrusionOk="0">
                    <a:moveTo>
                      <a:pt x="0" y="11505"/>
                    </a:moveTo>
                    <a:lnTo>
                      <a:pt x="379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0"/>
              <p:cNvSpPr/>
              <p:nvPr/>
            </p:nvSpPr>
            <p:spPr>
              <a:xfrm>
                <a:off x="4293932" y="3169118"/>
                <a:ext cx="75551" cy="41110"/>
              </a:xfrm>
              <a:custGeom>
                <a:avLst/>
                <a:gdLst/>
                <a:ahLst/>
                <a:cxnLst/>
                <a:rect l="l" t="t" r="r" b="b"/>
                <a:pathLst>
                  <a:path w="9606" h="5227" fill="none" extrusionOk="0">
                    <a:moveTo>
                      <a:pt x="1" y="5226"/>
                    </a:moveTo>
                    <a:lnTo>
                      <a:pt x="9605"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0"/>
              <p:cNvSpPr/>
              <p:nvPr/>
            </p:nvSpPr>
            <p:spPr>
              <a:xfrm>
                <a:off x="4350159" y="3267776"/>
                <a:ext cx="45389" cy="27032"/>
              </a:xfrm>
              <a:custGeom>
                <a:avLst/>
                <a:gdLst/>
                <a:ahLst/>
                <a:cxnLst/>
                <a:rect l="l" t="t" r="r" b="b"/>
                <a:pathLst>
                  <a:path w="5771" h="3437" fill="none" extrusionOk="0">
                    <a:moveTo>
                      <a:pt x="1" y="3436"/>
                    </a:moveTo>
                    <a:lnTo>
                      <a:pt x="577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0"/>
              <p:cNvSpPr/>
              <p:nvPr/>
            </p:nvSpPr>
            <p:spPr>
              <a:xfrm>
                <a:off x="4395540" y="3267776"/>
                <a:ext cx="38830" cy="76031"/>
              </a:xfrm>
              <a:custGeom>
                <a:avLst/>
                <a:gdLst/>
                <a:ahLst/>
                <a:cxnLst/>
                <a:rect l="l" t="t" r="r" b="b"/>
                <a:pathLst>
                  <a:path w="4937" h="9667" fill="none" extrusionOk="0">
                    <a:moveTo>
                      <a:pt x="1" y="1"/>
                    </a:moveTo>
                    <a:lnTo>
                      <a:pt x="4936" y="966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0"/>
              <p:cNvSpPr/>
              <p:nvPr/>
            </p:nvSpPr>
            <p:spPr>
              <a:xfrm>
                <a:off x="4360439" y="3267776"/>
                <a:ext cx="35109" cy="121978"/>
              </a:xfrm>
              <a:custGeom>
                <a:avLst/>
                <a:gdLst/>
                <a:ahLst/>
                <a:cxnLst/>
                <a:rect l="l" t="t" r="r" b="b"/>
                <a:pathLst>
                  <a:path w="4464" h="15509" fill="none" extrusionOk="0">
                    <a:moveTo>
                      <a:pt x="0" y="15509"/>
                    </a:moveTo>
                    <a:lnTo>
                      <a:pt x="4464"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0"/>
              <p:cNvSpPr/>
              <p:nvPr/>
            </p:nvSpPr>
            <p:spPr>
              <a:xfrm>
                <a:off x="4293932" y="3210220"/>
                <a:ext cx="101616" cy="57564"/>
              </a:xfrm>
              <a:custGeom>
                <a:avLst/>
                <a:gdLst/>
                <a:ahLst/>
                <a:cxnLst/>
                <a:rect l="l" t="t" r="r" b="b"/>
                <a:pathLst>
                  <a:path w="12920" h="7319" fill="none" extrusionOk="0">
                    <a:moveTo>
                      <a:pt x="1" y="0"/>
                    </a:moveTo>
                    <a:lnTo>
                      <a:pt x="12920" y="731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0"/>
              <p:cNvSpPr/>
              <p:nvPr/>
            </p:nvSpPr>
            <p:spPr>
              <a:xfrm>
                <a:off x="4395540" y="3186436"/>
                <a:ext cx="66420" cy="79735"/>
              </a:xfrm>
              <a:custGeom>
                <a:avLst/>
                <a:gdLst/>
                <a:ahLst/>
                <a:cxnLst/>
                <a:rect l="l" t="t" r="r" b="b"/>
                <a:pathLst>
                  <a:path w="8445" h="10138" fill="none" extrusionOk="0">
                    <a:moveTo>
                      <a:pt x="8444" y="0"/>
                    </a:moveTo>
                    <a:lnTo>
                      <a:pt x="1" y="1013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0"/>
              <p:cNvSpPr/>
              <p:nvPr/>
            </p:nvSpPr>
            <p:spPr>
              <a:xfrm>
                <a:off x="4459380" y="3189669"/>
                <a:ext cx="41873" cy="123402"/>
              </a:xfrm>
              <a:custGeom>
                <a:avLst/>
                <a:gdLst/>
                <a:ahLst/>
                <a:cxnLst/>
                <a:rect l="l" t="t" r="r" b="b"/>
                <a:pathLst>
                  <a:path w="5324" h="15690" fill="none" extrusionOk="0">
                    <a:moveTo>
                      <a:pt x="1" y="0"/>
                    </a:moveTo>
                    <a:lnTo>
                      <a:pt x="5323" y="1569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0"/>
              <p:cNvSpPr/>
              <p:nvPr/>
            </p:nvSpPr>
            <p:spPr>
              <a:xfrm>
                <a:off x="4395540" y="3267776"/>
                <a:ext cx="105713" cy="45295"/>
              </a:xfrm>
              <a:custGeom>
                <a:avLst/>
                <a:gdLst/>
                <a:ahLst/>
                <a:cxnLst/>
                <a:rect l="l" t="t" r="r" b="b"/>
                <a:pathLst>
                  <a:path w="13441" h="5759" fill="none" extrusionOk="0">
                    <a:moveTo>
                      <a:pt x="1" y="1"/>
                    </a:moveTo>
                    <a:lnTo>
                      <a:pt x="13440" y="575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0"/>
              <p:cNvSpPr/>
              <p:nvPr/>
            </p:nvSpPr>
            <p:spPr>
              <a:xfrm>
                <a:off x="4501246" y="3223252"/>
                <a:ext cx="46435" cy="89818"/>
              </a:xfrm>
              <a:custGeom>
                <a:avLst/>
                <a:gdLst/>
                <a:ahLst/>
                <a:cxnLst/>
                <a:rect l="l" t="t" r="r" b="b"/>
                <a:pathLst>
                  <a:path w="5904" h="11420" fill="none" extrusionOk="0">
                    <a:moveTo>
                      <a:pt x="0" y="11420"/>
                    </a:moveTo>
                    <a:lnTo>
                      <a:pt x="5904"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0"/>
              <p:cNvSpPr/>
              <p:nvPr/>
            </p:nvSpPr>
            <p:spPr>
              <a:xfrm>
                <a:off x="4459671" y="3104231"/>
                <a:ext cx="58421" cy="84966"/>
              </a:xfrm>
              <a:custGeom>
                <a:avLst/>
                <a:gdLst/>
                <a:ahLst/>
                <a:cxnLst/>
                <a:rect l="l" t="t" r="r" b="b"/>
                <a:pathLst>
                  <a:path w="7428" h="10803" fill="none" extrusionOk="0">
                    <a:moveTo>
                      <a:pt x="0" y="10803"/>
                    </a:moveTo>
                    <a:lnTo>
                      <a:pt x="7428"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0"/>
              <p:cNvSpPr/>
              <p:nvPr/>
            </p:nvSpPr>
            <p:spPr>
              <a:xfrm>
                <a:off x="4459671" y="3189189"/>
                <a:ext cx="86586" cy="36737"/>
              </a:xfrm>
              <a:custGeom>
                <a:avLst/>
                <a:gdLst/>
                <a:ahLst/>
                <a:cxnLst/>
                <a:rect l="l" t="t" r="r" b="b"/>
                <a:pathLst>
                  <a:path w="11009" h="4671" fill="none" extrusionOk="0">
                    <a:moveTo>
                      <a:pt x="0" y="1"/>
                    </a:moveTo>
                    <a:lnTo>
                      <a:pt x="11008" y="467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40"/>
            <p:cNvGrpSpPr/>
            <p:nvPr/>
          </p:nvGrpSpPr>
          <p:grpSpPr>
            <a:xfrm>
              <a:off x="2629639" y="2402762"/>
              <a:ext cx="63780" cy="54671"/>
              <a:chOff x="4538164" y="3342061"/>
              <a:chExt cx="37776" cy="32380"/>
            </a:xfrm>
          </p:grpSpPr>
          <p:sp>
            <p:nvSpPr>
              <p:cNvPr id="927" name="Google Shape;927;p4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 name="Google Shape;929;p40"/>
            <p:cNvGrpSpPr/>
            <p:nvPr/>
          </p:nvGrpSpPr>
          <p:grpSpPr>
            <a:xfrm>
              <a:off x="2179206" y="2154028"/>
              <a:ext cx="63794" cy="54737"/>
              <a:chOff x="4271383" y="3194742"/>
              <a:chExt cx="37783" cy="32420"/>
            </a:xfrm>
          </p:grpSpPr>
          <p:sp>
            <p:nvSpPr>
              <p:cNvPr id="930" name="Google Shape;930;p4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40"/>
            <p:cNvGrpSpPr/>
            <p:nvPr/>
          </p:nvGrpSpPr>
          <p:grpSpPr>
            <a:xfrm>
              <a:off x="2201210" y="1967149"/>
              <a:ext cx="63794" cy="54631"/>
              <a:chOff x="4284416" y="3084058"/>
              <a:chExt cx="37783" cy="32357"/>
            </a:xfrm>
          </p:grpSpPr>
          <p:sp>
            <p:nvSpPr>
              <p:cNvPr id="933" name="Google Shape;933;p4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40"/>
            <p:cNvGrpSpPr/>
            <p:nvPr/>
          </p:nvGrpSpPr>
          <p:grpSpPr>
            <a:xfrm>
              <a:off x="2529234" y="2327628"/>
              <a:ext cx="63780" cy="54790"/>
              <a:chOff x="4478697" y="3297561"/>
              <a:chExt cx="37776" cy="32451"/>
            </a:xfrm>
          </p:grpSpPr>
          <p:sp>
            <p:nvSpPr>
              <p:cNvPr id="936" name="Google Shape;936;p4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40"/>
            <p:cNvGrpSpPr/>
            <p:nvPr/>
          </p:nvGrpSpPr>
          <p:grpSpPr>
            <a:xfrm>
              <a:off x="2416307" y="2385287"/>
              <a:ext cx="63780" cy="54790"/>
              <a:chOff x="4411813" y="3331711"/>
              <a:chExt cx="37776" cy="32451"/>
            </a:xfrm>
          </p:grpSpPr>
          <p:sp>
            <p:nvSpPr>
              <p:cNvPr id="939" name="Google Shape;939;p4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 name="Google Shape;941;p40"/>
            <p:cNvGrpSpPr/>
            <p:nvPr/>
          </p:nvGrpSpPr>
          <p:grpSpPr>
            <a:xfrm>
              <a:off x="2291655" y="2458695"/>
              <a:ext cx="63780" cy="54631"/>
              <a:chOff x="4337984" y="3375188"/>
              <a:chExt cx="37776" cy="32357"/>
            </a:xfrm>
          </p:grpSpPr>
          <p:sp>
            <p:nvSpPr>
              <p:cNvPr id="942" name="Google Shape;942;p4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40"/>
            <p:cNvGrpSpPr/>
            <p:nvPr/>
          </p:nvGrpSpPr>
          <p:grpSpPr>
            <a:xfrm>
              <a:off x="2556536" y="1978078"/>
              <a:ext cx="63953" cy="54790"/>
              <a:chOff x="4494867" y="3090530"/>
              <a:chExt cx="37878" cy="32451"/>
            </a:xfrm>
          </p:grpSpPr>
          <p:sp>
            <p:nvSpPr>
              <p:cNvPr id="945" name="Google Shape;945;p4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40"/>
            <p:cNvGrpSpPr/>
            <p:nvPr/>
          </p:nvGrpSpPr>
          <p:grpSpPr>
            <a:xfrm>
              <a:off x="2607622" y="2176032"/>
              <a:ext cx="63794" cy="54737"/>
              <a:chOff x="4525124" y="3207774"/>
              <a:chExt cx="37783" cy="32420"/>
            </a:xfrm>
          </p:grpSpPr>
          <p:sp>
            <p:nvSpPr>
              <p:cNvPr id="948" name="Google Shape;948;p4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40"/>
            <p:cNvGrpSpPr/>
            <p:nvPr/>
          </p:nvGrpSpPr>
          <p:grpSpPr>
            <a:xfrm>
              <a:off x="2464816" y="2123194"/>
              <a:ext cx="53183" cy="45415"/>
              <a:chOff x="4440544" y="3176479"/>
              <a:chExt cx="31499" cy="26898"/>
            </a:xfrm>
          </p:grpSpPr>
          <p:sp>
            <p:nvSpPr>
              <p:cNvPr id="951" name="Google Shape;951;p4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40"/>
            <p:cNvGrpSpPr/>
            <p:nvPr/>
          </p:nvGrpSpPr>
          <p:grpSpPr>
            <a:xfrm>
              <a:off x="2312862" y="2089292"/>
              <a:ext cx="53024" cy="45588"/>
              <a:chOff x="4350545" y="3156400"/>
              <a:chExt cx="31405" cy="27001"/>
            </a:xfrm>
          </p:grpSpPr>
          <p:sp>
            <p:nvSpPr>
              <p:cNvPr id="954" name="Google Shape;954;p4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40"/>
            <p:cNvGrpSpPr/>
            <p:nvPr/>
          </p:nvGrpSpPr>
          <p:grpSpPr>
            <a:xfrm>
              <a:off x="2357028" y="2255867"/>
              <a:ext cx="53024" cy="45588"/>
              <a:chOff x="4376703" y="3255058"/>
              <a:chExt cx="31405" cy="27001"/>
            </a:xfrm>
          </p:grpSpPr>
          <p:sp>
            <p:nvSpPr>
              <p:cNvPr id="957" name="Google Shape;957;p4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40"/>
            <p:cNvGrpSpPr/>
            <p:nvPr/>
          </p:nvGrpSpPr>
          <p:grpSpPr>
            <a:xfrm>
              <a:off x="2280407" y="2304151"/>
              <a:ext cx="53024" cy="45495"/>
              <a:chOff x="4331322" y="3283656"/>
              <a:chExt cx="31405" cy="26945"/>
            </a:xfrm>
          </p:grpSpPr>
          <p:sp>
            <p:nvSpPr>
              <p:cNvPr id="960" name="Google Shape;960;p4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40"/>
            <p:cNvGrpSpPr/>
            <p:nvPr/>
          </p:nvGrpSpPr>
          <p:grpSpPr>
            <a:xfrm>
              <a:off x="2363456" y="1936461"/>
              <a:ext cx="53024" cy="45481"/>
              <a:chOff x="4380510" y="3065882"/>
              <a:chExt cx="31405" cy="26938"/>
            </a:xfrm>
          </p:grpSpPr>
          <p:sp>
            <p:nvSpPr>
              <p:cNvPr id="963" name="Google Shape;963;p4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 name="Google Shape;965;p40"/>
            <p:cNvSpPr/>
            <p:nvPr/>
          </p:nvSpPr>
          <p:spPr>
            <a:xfrm>
              <a:off x="3267840" y="3092899"/>
              <a:ext cx="13" cy="13"/>
            </a:xfrm>
            <a:custGeom>
              <a:avLst/>
              <a:gdLst/>
              <a:ahLst/>
              <a:cxnLst/>
              <a:rect l="l" t="t" r="r" b="b"/>
              <a:pathLst>
                <a:path w="1" h="1" fill="none" extrusionOk="0">
                  <a:moveTo>
                    <a:pt x="0" y="0"/>
                  </a:moveTo>
                  <a:close/>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 name="Google Shape;966;p40"/>
            <p:cNvGrpSpPr/>
            <p:nvPr/>
          </p:nvGrpSpPr>
          <p:grpSpPr>
            <a:xfrm>
              <a:off x="2698863" y="2169074"/>
              <a:ext cx="2101776" cy="1722839"/>
              <a:chOff x="4579164" y="3203653"/>
              <a:chExt cx="1244833" cy="1020397"/>
            </a:xfrm>
          </p:grpSpPr>
          <p:sp>
            <p:nvSpPr>
              <p:cNvPr id="967" name="Google Shape;967;p40"/>
              <p:cNvSpPr/>
              <p:nvPr/>
            </p:nvSpPr>
            <p:spPr>
              <a:xfrm>
                <a:off x="5490144" y="3482892"/>
                <a:ext cx="58995" cy="4955"/>
              </a:xfrm>
              <a:custGeom>
                <a:avLst/>
                <a:gdLst/>
                <a:ahLst/>
                <a:cxnLst/>
                <a:rect l="l" t="t" r="r" b="b"/>
                <a:pathLst>
                  <a:path w="7501" h="630" fill="none" extrusionOk="0">
                    <a:moveTo>
                      <a:pt x="0" y="630"/>
                    </a:moveTo>
                    <a:lnTo>
                      <a:pt x="750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0"/>
              <p:cNvSpPr/>
              <p:nvPr/>
            </p:nvSpPr>
            <p:spPr>
              <a:xfrm>
                <a:off x="5490616" y="3482892"/>
                <a:ext cx="66137" cy="77360"/>
              </a:xfrm>
              <a:custGeom>
                <a:avLst/>
                <a:gdLst/>
                <a:ahLst/>
                <a:cxnLst/>
                <a:rect l="l" t="t" r="r" b="b"/>
                <a:pathLst>
                  <a:path w="8409" h="9836" fill="none" extrusionOk="0">
                    <a:moveTo>
                      <a:pt x="1" y="1"/>
                    </a:moveTo>
                    <a:lnTo>
                      <a:pt x="8408" y="983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 name="Google Shape;969;p40"/>
              <p:cNvGrpSpPr/>
              <p:nvPr/>
            </p:nvGrpSpPr>
            <p:grpSpPr>
              <a:xfrm>
                <a:off x="4579164" y="3203653"/>
                <a:ext cx="1244833" cy="1020397"/>
                <a:chOff x="4579164" y="3203653"/>
                <a:chExt cx="1244833" cy="1020397"/>
              </a:xfrm>
            </p:grpSpPr>
            <p:sp>
              <p:nvSpPr>
                <p:cNvPr id="970" name="Google Shape;970;p40"/>
                <p:cNvSpPr/>
                <p:nvPr/>
              </p:nvSpPr>
              <p:spPr>
                <a:xfrm>
                  <a:off x="4787909" y="3833395"/>
                  <a:ext cx="69267" cy="22266"/>
                </a:xfrm>
                <a:custGeom>
                  <a:avLst/>
                  <a:gdLst/>
                  <a:ahLst/>
                  <a:cxnLst/>
                  <a:rect l="l" t="t" r="r" b="b"/>
                  <a:pathLst>
                    <a:path w="8807" h="2831" fill="none" extrusionOk="0">
                      <a:moveTo>
                        <a:pt x="8806" y="0"/>
                      </a:moveTo>
                      <a:lnTo>
                        <a:pt x="0" y="283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0"/>
                <p:cNvSpPr/>
                <p:nvPr/>
              </p:nvSpPr>
              <p:spPr>
                <a:xfrm>
                  <a:off x="4857263" y="3819695"/>
                  <a:ext cx="69936" cy="14181"/>
                </a:xfrm>
                <a:custGeom>
                  <a:avLst/>
                  <a:gdLst/>
                  <a:ahLst/>
                  <a:cxnLst/>
                  <a:rect l="l" t="t" r="r" b="b"/>
                  <a:pathLst>
                    <a:path w="8892" h="1803" fill="none" extrusionOk="0">
                      <a:moveTo>
                        <a:pt x="1" y="1803"/>
                      </a:moveTo>
                      <a:lnTo>
                        <a:pt x="8892"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 name="Google Shape;972;p40"/>
                <p:cNvGrpSpPr/>
                <p:nvPr/>
              </p:nvGrpSpPr>
              <p:grpSpPr>
                <a:xfrm>
                  <a:off x="4579164" y="3203653"/>
                  <a:ext cx="1244833" cy="1020397"/>
                  <a:chOff x="4579164" y="3203653"/>
                  <a:chExt cx="1244833" cy="1020397"/>
                </a:xfrm>
              </p:grpSpPr>
              <p:sp>
                <p:nvSpPr>
                  <p:cNvPr id="973" name="Google Shape;973;p40"/>
                  <p:cNvSpPr/>
                  <p:nvPr/>
                </p:nvSpPr>
                <p:spPr>
                  <a:xfrm>
                    <a:off x="4930329" y="3363965"/>
                    <a:ext cx="23894" cy="102764"/>
                  </a:xfrm>
                  <a:custGeom>
                    <a:avLst/>
                    <a:gdLst/>
                    <a:ahLst/>
                    <a:cxnLst/>
                    <a:rect l="l" t="t" r="r" b="b"/>
                    <a:pathLst>
                      <a:path w="3038" h="13066" fill="none" extrusionOk="0">
                        <a:moveTo>
                          <a:pt x="3037" y="13065"/>
                        </a:moveTo>
                        <a:lnTo>
                          <a:pt x="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0"/>
                  <p:cNvSpPr/>
                  <p:nvPr/>
                </p:nvSpPr>
                <p:spPr>
                  <a:xfrm>
                    <a:off x="4849846" y="3385948"/>
                    <a:ext cx="104085" cy="79256"/>
                  </a:xfrm>
                  <a:custGeom>
                    <a:avLst/>
                    <a:gdLst/>
                    <a:ahLst/>
                    <a:cxnLst/>
                    <a:rect l="l" t="t" r="r" b="b"/>
                    <a:pathLst>
                      <a:path w="13234" h="10077" fill="none" extrusionOk="0">
                        <a:moveTo>
                          <a:pt x="0" y="0"/>
                        </a:moveTo>
                        <a:lnTo>
                          <a:pt x="13234" y="1007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0"/>
                  <p:cNvSpPr/>
                  <p:nvPr/>
                </p:nvSpPr>
                <p:spPr>
                  <a:xfrm>
                    <a:off x="4849650" y="3306598"/>
                    <a:ext cx="45869" cy="79358"/>
                  </a:xfrm>
                  <a:custGeom>
                    <a:avLst/>
                    <a:gdLst/>
                    <a:ahLst/>
                    <a:cxnLst/>
                    <a:rect l="l" t="t" r="r" b="b"/>
                    <a:pathLst>
                      <a:path w="5832" h="10090" fill="none" extrusionOk="0">
                        <a:moveTo>
                          <a:pt x="5831" y="0"/>
                        </a:moveTo>
                        <a:lnTo>
                          <a:pt x="1" y="1008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0"/>
                  <p:cNvSpPr/>
                  <p:nvPr/>
                </p:nvSpPr>
                <p:spPr>
                  <a:xfrm>
                    <a:off x="4849650" y="3361299"/>
                    <a:ext cx="84305" cy="24657"/>
                  </a:xfrm>
                  <a:custGeom>
                    <a:avLst/>
                    <a:gdLst/>
                    <a:ahLst/>
                    <a:cxnLst/>
                    <a:rect l="l" t="t" r="r" b="b"/>
                    <a:pathLst>
                      <a:path w="10719" h="3135" fill="none" extrusionOk="0">
                        <a:moveTo>
                          <a:pt x="1" y="3134"/>
                        </a:moveTo>
                        <a:lnTo>
                          <a:pt x="1071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0"/>
                  <p:cNvSpPr/>
                  <p:nvPr/>
                </p:nvSpPr>
                <p:spPr>
                  <a:xfrm>
                    <a:off x="4789616" y="3306598"/>
                    <a:ext cx="19702" cy="54709"/>
                  </a:xfrm>
                  <a:custGeom>
                    <a:avLst/>
                    <a:gdLst/>
                    <a:ahLst/>
                    <a:cxnLst/>
                    <a:rect l="l" t="t" r="r" b="b"/>
                    <a:pathLst>
                      <a:path w="2505" h="6956" fill="none" extrusionOk="0">
                        <a:moveTo>
                          <a:pt x="2505" y="6956"/>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0"/>
                  <p:cNvSpPr/>
                  <p:nvPr/>
                </p:nvSpPr>
                <p:spPr>
                  <a:xfrm>
                    <a:off x="4738242" y="3357500"/>
                    <a:ext cx="74883" cy="10280"/>
                  </a:xfrm>
                  <a:custGeom>
                    <a:avLst/>
                    <a:gdLst/>
                    <a:ahLst/>
                    <a:cxnLst/>
                    <a:rect l="l" t="t" r="r" b="b"/>
                    <a:pathLst>
                      <a:path w="9521" h="1307" fill="none" extrusionOk="0">
                        <a:moveTo>
                          <a:pt x="1" y="1307"/>
                        </a:moveTo>
                        <a:lnTo>
                          <a:pt x="952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0"/>
                  <p:cNvSpPr/>
                  <p:nvPr/>
                </p:nvSpPr>
                <p:spPr>
                  <a:xfrm>
                    <a:off x="4710274" y="3357500"/>
                    <a:ext cx="99044" cy="63557"/>
                  </a:xfrm>
                  <a:custGeom>
                    <a:avLst/>
                    <a:gdLst/>
                    <a:ahLst/>
                    <a:cxnLst/>
                    <a:rect l="l" t="t" r="r" b="b"/>
                    <a:pathLst>
                      <a:path w="12593" h="8081" fill="none" extrusionOk="0">
                        <a:moveTo>
                          <a:pt x="0" y="8081"/>
                        </a:moveTo>
                        <a:lnTo>
                          <a:pt x="12593"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0"/>
                  <p:cNvSpPr/>
                  <p:nvPr/>
                </p:nvSpPr>
                <p:spPr>
                  <a:xfrm>
                    <a:off x="4809310" y="3306598"/>
                    <a:ext cx="87443" cy="50910"/>
                  </a:xfrm>
                  <a:custGeom>
                    <a:avLst/>
                    <a:gdLst/>
                    <a:ahLst/>
                    <a:cxnLst/>
                    <a:rect l="l" t="t" r="r" b="b"/>
                    <a:pathLst>
                      <a:path w="11118" h="6473" fill="none" extrusionOk="0">
                        <a:moveTo>
                          <a:pt x="1" y="6472"/>
                        </a:moveTo>
                        <a:lnTo>
                          <a:pt x="11118"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 name="Google Shape;981;p40"/>
                  <p:cNvGrpSpPr/>
                  <p:nvPr/>
                </p:nvGrpSpPr>
                <p:grpSpPr>
                  <a:xfrm>
                    <a:off x="4579164" y="3203653"/>
                    <a:ext cx="1244833" cy="1020397"/>
                    <a:chOff x="4579164" y="3203653"/>
                    <a:chExt cx="1244833" cy="1020397"/>
                  </a:xfrm>
                </p:grpSpPr>
                <p:sp>
                  <p:nvSpPr>
                    <p:cNvPr id="982" name="Google Shape;982;p40"/>
                    <p:cNvSpPr/>
                    <p:nvPr/>
                  </p:nvSpPr>
                  <p:spPr>
                    <a:xfrm>
                      <a:off x="4617986" y="3614284"/>
                      <a:ext cx="53002" cy="21031"/>
                    </a:xfrm>
                    <a:custGeom>
                      <a:avLst/>
                      <a:gdLst/>
                      <a:ahLst/>
                      <a:cxnLst/>
                      <a:rect l="l" t="t" r="r" b="b"/>
                      <a:pathLst>
                        <a:path w="6739" h="2674" fill="none" extrusionOk="0">
                          <a:moveTo>
                            <a:pt x="0" y="0"/>
                          </a:moveTo>
                          <a:lnTo>
                            <a:pt x="6738" y="2674"/>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0"/>
                    <p:cNvSpPr/>
                    <p:nvPr/>
                  </p:nvSpPr>
                  <p:spPr>
                    <a:xfrm>
                      <a:off x="4624545" y="3589069"/>
                      <a:ext cx="43682" cy="63180"/>
                    </a:xfrm>
                    <a:custGeom>
                      <a:avLst/>
                      <a:gdLst/>
                      <a:ahLst/>
                      <a:cxnLst/>
                      <a:rect l="l" t="t" r="r" b="b"/>
                      <a:pathLst>
                        <a:path w="5554" h="8033" fill="none" extrusionOk="0">
                          <a:moveTo>
                            <a:pt x="1" y="8033"/>
                          </a:moveTo>
                          <a:lnTo>
                            <a:pt x="5553"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0"/>
                    <p:cNvSpPr/>
                    <p:nvPr/>
                  </p:nvSpPr>
                  <p:spPr>
                    <a:xfrm>
                      <a:off x="4668220" y="3517907"/>
                      <a:ext cx="112178" cy="71170"/>
                    </a:xfrm>
                    <a:custGeom>
                      <a:avLst/>
                      <a:gdLst/>
                      <a:ahLst/>
                      <a:cxnLst/>
                      <a:rect l="l" t="t" r="r" b="b"/>
                      <a:pathLst>
                        <a:path w="14263" h="9049" fill="none" extrusionOk="0">
                          <a:moveTo>
                            <a:pt x="0" y="9049"/>
                          </a:moveTo>
                          <a:lnTo>
                            <a:pt x="14262"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0"/>
                    <p:cNvSpPr/>
                    <p:nvPr/>
                  </p:nvSpPr>
                  <p:spPr>
                    <a:xfrm>
                      <a:off x="4706562" y="3516766"/>
                      <a:ext cx="77455" cy="79924"/>
                    </a:xfrm>
                    <a:custGeom>
                      <a:avLst/>
                      <a:gdLst/>
                      <a:ahLst/>
                      <a:cxnLst/>
                      <a:rect l="l" t="t" r="r" b="b"/>
                      <a:pathLst>
                        <a:path w="9848" h="10162" fill="none" extrusionOk="0">
                          <a:moveTo>
                            <a:pt x="0" y="10161"/>
                          </a:moveTo>
                          <a:lnTo>
                            <a:pt x="984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0"/>
                    <p:cNvSpPr/>
                    <p:nvPr/>
                  </p:nvSpPr>
                  <p:spPr>
                    <a:xfrm>
                      <a:off x="4763646" y="3516766"/>
                      <a:ext cx="20370" cy="52806"/>
                    </a:xfrm>
                    <a:custGeom>
                      <a:avLst/>
                      <a:gdLst/>
                      <a:ahLst/>
                      <a:cxnLst/>
                      <a:rect l="l" t="t" r="r" b="b"/>
                      <a:pathLst>
                        <a:path w="2590" h="6714" fill="none" extrusionOk="0">
                          <a:moveTo>
                            <a:pt x="0" y="6714"/>
                          </a:moveTo>
                          <a:lnTo>
                            <a:pt x="2589"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0"/>
                    <p:cNvSpPr/>
                    <p:nvPr/>
                  </p:nvSpPr>
                  <p:spPr>
                    <a:xfrm>
                      <a:off x="4783151" y="3520565"/>
                      <a:ext cx="45861" cy="97432"/>
                    </a:xfrm>
                    <a:custGeom>
                      <a:avLst/>
                      <a:gdLst/>
                      <a:ahLst/>
                      <a:cxnLst/>
                      <a:rect l="l" t="t" r="r" b="b"/>
                      <a:pathLst>
                        <a:path w="5831" h="12388" fill="none" extrusionOk="0">
                          <a:moveTo>
                            <a:pt x="5831" y="12388"/>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0"/>
                    <p:cNvSpPr/>
                    <p:nvPr/>
                  </p:nvSpPr>
                  <p:spPr>
                    <a:xfrm>
                      <a:off x="4738242" y="3483175"/>
                      <a:ext cx="44917" cy="37398"/>
                    </a:xfrm>
                    <a:custGeom>
                      <a:avLst/>
                      <a:gdLst/>
                      <a:ahLst/>
                      <a:cxnLst/>
                      <a:rect l="l" t="t" r="r" b="b"/>
                      <a:pathLst>
                        <a:path w="5711" h="4755" fill="none" extrusionOk="0">
                          <a:moveTo>
                            <a:pt x="1" y="1"/>
                          </a:moveTo>
                          <a:lnTo>
                            <a:pt x="5710" y="475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0"/>
                    <p:cNvSpPr/>
                    <p:nvPr/>
                  </p:nvSpPr>
                  <p:spPr>
                    <a:xfrm>
                      <a:off x="4704941" y="3501823"/>
                      <a:ext cx="78217" cy="18750"/>
                    </a:xfrm>
                    <a:custGeom>
                      <a:avLst/>
                      <a:gdLst/>
                      <a:ahLst/>
                      <a:cxnLst/>
                      <a:rect l="l" t="t" r="r" b="b"/>
                      <a:pathLst>
                        <a:path w="9945" h="2384" fill="none" extrusionOk="0">
                          <a:moveTo>
                            <a:pt x="1" y="1"/>
                          </a:moveTo>
                          <a:lnTo>
                            <a:pt x="9944" y="2384"/>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0"/>
                    <p:cNvSpPr/>
                    <p:nvPr/>
                  </p:nvSpPr>
                  <p:spPr>
                    <a:xfrm>
                      <a:off x="4668220" y="3520565"/>
                      <a:ext cx="115796" cy="19324"/>
                    </a:xfrm>
                    <a:custGeom>
                      <a:avLst/>
                      <a:gdLst/>
                      <a:ahLst/>
                      <a:cxnLst/>
                      <a:rect l="l" t="t" r="r" b="b"/>
                      <a:pathLst>
                        <a:path w="14723" h="2457" fill="none" extrusionOk="0">
                          <a:moveTo>
                            <a:pt x="0" y="2457"/>
                          </a:moveTo>
                          <a:lnTo>
                            <a:pt x="14722"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0"/>
                    <p:cNvSpPr/>
                    <p:nvPr/>
                  </p:nvSpPr>
                  <p:spPr>
                    <a:xfrm>
                      <a:off x="4813117" y="3462915"/>
                      <a:ext cx="40347" cy="51193"/>
                    </a:xfrm>
                    <a:custGeom>
                      <a:avLst/>
                      <a:gdLst/>
                      <a:ahLst/>
                      <a:cxnLst/>
                      <a:rect l="l" t="t" r="r" b="b"/>
                      <a:pathLst>
                        <a:path w="5130" h="6509" fill="none" extrusionOk="0">
                          <a:moveTo>
                            <a:pt x="5130" y="6508"/>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0"/>
                    <p:cNvSpPr/>
                    <p:nvPr/>
                  </p:nvSpPr>
                  <p:spPr>
                    <a:xfrm>
                      <a:off x="4787807" y="3462915"/>
                      <a:ext cx="25317" cy="55000"/>
                    </a:xfrm>
                    <a:custGeom>
                      <a:avLst/>
                      <a:gdLst/>
                      <a:ahLst/>
                      <a:cxnLst/>
                      <a:rect l="l" t="t" r="r" b="b"/>
                      <a:pathLst>
                        <a:path w="3219" h="6993" fill="none" extrusionOk="0">
                          <a:moveTo>
                            <a:pt x="1" y="6992"/>
                          </a:moveTo>
                          <a:lnTo>
                            <a:pt x="3219"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0"/>
                    <p:cNvSpPr/>
                    <p:nvPr/>
                  </p:nvSpPr>
                  <p:spPr>
                    <a:xfrm>
                      <a:off x="4781342" y="3514100"/>
                      <a:ext cx="72311" cy="6953"/>
                    </a:xfrm>
                    <a:custGeom>
                      <a:avLst/>
                      <a:gdLst/>
                      <a:ahLst/>
                      <a:cxnLst/>
                      <a:rect l="l" t="t" r="r" b="b"/>
                      <a:pathLst>
                        <a:path w="9194" h="884" fill="none" extrusionOk="0">
                          <a:moveTo>
                            <a:pt x="0" y="883"/>
                          </a:moveTo>
                          <a:lnTo>
                            <a:pt x="9194"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0"/>
                    <p:cNvSpPr/>
                    <p:nvPr/>
                  </p:nvSpPr>
                  <p:spPr>
                    <a:xfrm>
                      <a:off x="4853645" y="3514100"/>
                      <a:ext cx="26175" cy="59184"/>
                    </a:xfrm>
                    <a:custGeom>
                      <a:avLst/>
                      <a:gdLst/>
                      <a:ahLst/>
                      <a:cxnLst/>
                      <a:rect l="l" t="t" r="r" b="b"/>
                      <a:pathLst>
                        <a:path w="3328" h="7525" fill="none" extrusionOk="0">
                          <a:moveTo>
                            <a:pt x="1" y="0"/>
                          </a:moveTo>
                          <a:lnTo>
                            <a:pt x="3328" y="752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0"/>
                    <p:cNvSpPr/>
                    <p:nvPr/>
                  </p:nvSpPr>
                  <p:spPr>
                    <a:xfrm>
                      <a:off x="4827392" y="3514100"/>
                      <a:ext cx="26261" cy="100381"/>
                    </a:xfrm>
                    <a:custGeom>
                      <a:avLst/>
                      <a:gdLst/>
                      <a:ahLst/>
                      <a:cxnLst/>
                      <a:rect l="l" t="t" r="r" b="b"/>
                      <a:pathLst>
                        <a:path w="3339" h="12763" fill="none" extrusionOk="0">
                          <a:moveTo>
                            <a:pt x="3339" y="0"/>
                          </a:moveTo>
                          <a:lnTo>
                            <a:pt x="0" y="1276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 name="Google Shape;996;p40"/>
                    <p:cNvGrpSpPr/>
                    <p:nvPr/>
                  </p:nvGrpSpPr>
                  <p:grpSpPr>
                    <a:xfrm>
                      <a:off x="4579164" y="3203653"/>
                      <a:ext cx="1244833" cy="1020397"/>
                      <a:chOff x="4579164" y="3203653"/>
                      <a:chExt cx="1244833" cy="1020397"/>
                    </a:xfrm>
                  </p:grpSpPr>
                  <p:sp>
                    <p:nvSpPr>
                      <p:cNvPr id="997" name="Google Shape;997;p40"/>
                      <p:cNvSpPr/>
                      <p:nvPr/>
                    </p:nvSpPr>
                    <p:spPr>
                      <a:xfrm>
                        <a:off x="4879812" y="3466721"/>
                        <a:ext cx="74411" cy="106563"/>
                      </a:xfrm>
                      <a:custGeom>
                        <a:avLst/>
                        <a:gdLst/>
                        <a:ahLst/>
                        <a:cxnLst/>
                        <a:rect l="l" t="t" r="r" b="b"/>
                        <a:pathLst>
                          <a:path w="9461" h="13549" fill="none" extrusionOk="0">
                            <a:moveTo>
                              <a:pt x="1" y="13549"/>
                            </a:moveTo>
                            <a:lnTo>
                              <a:pt x="946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0"/>
                      <p:cNvSpPr/>
                      <p:nvPr/>
                    </p:nvSpPr>
                    <p:spPr>
                      <a:xfrm>
                        <a:off x="4954215" y="3408017"/>
                        <a:ext cx="105989" cy="58712"/>
                      </a:xfrm>
                      <a:custGeom>
                        <a:avLst/>
                        <a:gdLst/>
                        <a:ahLst/>
                        <a:cxnLst/>
                        <a:rect l="l" t="t" r="r" b="b"/>
                        <a:pathLst>
                          <a:path w="13476" h="7465" fill="none" extrusionOk="0">
                            <a:moveTo>
                              <a:pt x="0" y="7464"/>
                            </a:moveTo>
                            <a:lnTo>
                              <a:pt x="13476"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0"/>
                      <p:cNvSpPr/>
                      <p:nvPr/>
                    </p:nvSpPr>
                    <p:spPr>
                      <a:xfrm>
                        <a:off x="4953924" y="3465195"/>
                        <a:ext cx="119792" cy="54811"/>
                      </a:xfrm>
                      <a:custGeom>
                        <a:avLst/>
                        <a:gdLst/>
                        <a:ahLst/>
                        <a:cxnLst/>
                        <a:rect l="l" t="t" r="r" b="b"/>
                        <a:pathLst>
                          <a:path w="15231" h="6969" fill="none" extrusionOk="0">
                            <a:moveTo>
                              <a:pt x="1" y="1"/>
                            </a:moveTo>
                            <a:lnTo>
                              <a:pt x="15231" y="6968"/>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0"/>
                      <p:cNvSpPr/>
                      <p:nvPr/>
                    </p:nvSpPr>
                    <p:spPr>
                      <a:xfrm>
                        <a:off x="5073708" y="3521045"/>
                        <a:ext cx="26938" cy="71839"/>
                      </a:xfrm>
                      <a:custGeom>
                        <a:avLst/>
                        <a:gdLst/>
                        <a:ahLst/>
                        <a:cxnLst/>
                        <a:rect l="l" t="t" r="r" b="b"/>
                        <a:pathLst>
                          <a:path w="3425" h="9134" fill="none" extrusionOk="0">
                            <a:moveTo>
                              <a:pt x="1" y="0"/>
                            </a:moveTo>
                            <a:lnTo>
                              <a:pt x="3424" y="9133"/>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0"/>
                      <p:cNvSpPr/>
                      <p:nvPr/>
                    </p:nvSpPr>
                    <p:spPr>
                      <a:xfrm>
                        <a:off x="5100637" y="3586309"/>
                        <a:ext cx="26741" cy="81167"/>
                      </a:xfrm>
                      <a:custGeom>
                        <a:avLst/>
                        <a:gdLst/>
                        <a:ahLst/>
                        <a:cxnLst/>
                        <a:rect l="l" t="t" r="r" b="b"/>
                        <a:pathLst>
                          <a:path w="3400" h="10320" fill="none" extrusionOk="0">
                            <a:moveTo>
                              <a:pt x="3399" y="10319"/>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0"/>
                      <p:cNvSpPr/>
                      <p:nvPr/>
                    </p:nvSpPr>
                    <p:spPr>
                      <a:xfrm>
                        <a:off x="5100637" y="3507533"/>
                        <a:ext cx="99618" cy="78784"/>
                      </a:xfrm>
                      <a:custGeom>
                        <a:avLst/>
                        <a:gdLst/>
                        <a:ahLst/>
                        <a:cxnLst/>
                        <a:rect l="l" t="t" r="r" b="b"/>
                        <a:pathLst>
                          <a:path w="12666" h="10017" fill="none" extrusionOk="0">
                            <a:moveTo>
                              <a:pt x="0" y="10017"/>
                            </a:moveTo>
                            <a:lnTo>
                              <a:pt x="12665"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0"/>
                      <p:cNvSpPr/>
                      <p:nvPr/>
                    </p:nvSpPr>
                    <p:spPr>
                      <a:xfrm>
                        <a:off x="5200248" y="3501068"/>
                        <a:ext cx="156514" cy="6473"/>
                      </a:xfrm>
                      <a:custGeom>
                        <a:avLst/>
                        <a:gdLst/>
                        <a:ahLst/>
                        <a:cxnLst/>
                        <a:rect l="l" t="t" r="r" b="b"/>
                        <a:pathLst>
                          <a:path w="19900" h="823" fill="none" extrusionOk="0">
                            <a:moveTo>
                              <a:pt x="0" y="823"/>
                            </a:moveTo>
                            <a:lnTo>
                              <a:pt x="1990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0"/>
                      <p:cNvSpPr/>
                      <p:nvPr/>
                    </p:nvSpPr>
                    <p:spPr>
                      <a:xfrm>
                        <a:off x="5127371" y="3507533"/>
                        <a:ext cx="72885" cy="155853"/>
                      </a:xfrm>
                      <a:custGeom>
                        <a:avLst/>
                        <a:gdLst/>
                        <a:ahLst/>
                        <a:cxnLst/>
                        <a:rect l="l" t="t" r="r" b="b"/>
                        <a:pathLst>
                          <a:path w="9267" h="19816" fill="none" extrusionOk="0">
                            <a:moveTo>
                              <a:pt x="9266" y="1"/>
                            </a:moveTo>
                            <a:lnTo>
                              <a:pt x="0" y="1981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0"/>
                      <p:cNvSpPr/>
                      <p:nvPr/>
                    </p:nvSpPr>
                    <p:spPr>
                      <a:xfrm>
                        <a:off x="5352947" y="3384139"/>
                        <a:ext cx="126265" cy="117692"/>
                      </a:xfrm>
                      <a:custGeom>
                        <a:avLst/>
                        <a:gdLst/>
                        <a:ahLst/>
                        <a:cxnLst/>
                        <a:rect l="l" t="t" r="r" b="b"/>
                        <a:pathLst>
                          <a:path w="16054" h="14964" fill="none" extrusionOk="0">
                            <a:moveTo>
                              <a:pt x="1" y="14964"/>
                            </a:moveTo>
                            <a:lnTo>
                              <a:pt x="16053"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0"/>
                      <p:cNvSpPr/>
                      <p:nvPr/>
                    </p:nvSpPr>
                    <p:spPr>
                      <a:xfrm>
                        <a:off x="5356753" y="3246375"/>
                        <a:ext cx="61567" cy="254700"/>
                      </a:xfrm>
                      <a:custGeom>
                        <a:avLst/>
                        <a:gdLst/>
                        <a:ahLst/>
                        <a:cxnLst/>
                        <a:rect l="l" t="t" r="r" b="b"/>
                        <a:pathLst>
                          <a:path w="7828" h="32384" fill="none" extrusionOk="0">
                            <a:moveTo>
                              <a:pt x="1" y="32383"/>
                            </a:moveTo>
                            <a:lnTo>
                              <a:pt x="782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0"/>
                      <p:cNvSpPr/>
                      <p:nvPr/>
                    </p:nvSpPr>
                    <p:spPr>
                      <a:xfrm>
                        <a:off x="5352947" y="3486698"/>
                        <a:ext cx="141483" cy="10571"/>
                      </a:xfrm>
                      <a:custGeom>
                        <a:avLst/>
                        <a:gdLst/>
                        <a:ahLst/>
                        <a:cxnLst/>
                        <a:rect l="l" t="t" r="r" b="b"/>
                        <a:pathLst>
                          <a:path w="17989" h="1344" fill="none" extrusionOk="0">
                            <a:moveTo>
                              <a:pt x="1" y="1343"/>
                            </a:moveTo>
                            <a:lnTo>
                              <a:pt x="17989"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0"/>
                      <p:cNvSpPr/>
                      <p:nvPr/>
                    </p:nvSpPr>
                    <p:spPr>
                      <a:xfrm>
                        <a:off x="5353898" y="3501068"/>
                        <a:ext cx="18089" cy="136725"/>
                      </a:xfrm>
                      <a:custGeom>
                        <a:avLst/>
                        <a:gdLst/>
                        <a:ahLst/>
                        <a:cxnLst/>
                        <a:rect l="l" t="t" r="r" b="b"/>
                        <a:pathLst>
                          <a:path w="2300" h="17384" fill="none" extrusionOk="0">
                            <a:moveTo>
                              <a:pt x="1" y="0"/>
                            </a:moveTo>
                            <a:lnTo>
                              <a:pt x="2299" y="17383"/>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0"/>
                      <p:cNvSpPr/>
                      <p:nvPr/>
                    </p:nvSpPr>
                    <p:spPr>
                      <a:xfrm>
                        <a:off x="5206721" y="3620749"/>
                        <a:ext cx="102379" cy="98863"/>
                      </a:xfrm>
                      <a:custGeom>
                        <a:avLst/>
                        <a:gdLst/>
                        <a:ahLst/>
                        <a:cxnLst/>
                        <a:rect l="l" t="t" r="r" b="b"/>
                        <a:pathLst>
                          <a:path w="13017" h="12570" fill="none" extrusionOk="0">
                            <a:moveTo>
                              <a:pt x="0" y="1"/>
                            </a:moveTo>
                            <a:lnTo>
                              <a:pt x="13016" y="1256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0"/>
                      <p:cNvSpPr/>
                      <p:nvPr/>
                    </p:nvSpPr>
                    <p:spPr>
                      <a:xfrm>
                        <a:off x="5293102" y="3715798"/>
                        <a:ext cx="15997" cy="101238"/>
                      </a:xfrm>
                      <a:custGeom>
                        <a:avLst/>
                        <a:gdLst/>
                        <a:ahLst/>
                        <a:cxnLst/>
                        <a:rect l="l" t="t" r="r" b="b"/>
                        <a:pathLst>
                          <a:path w="2034" h="12872" fill="none" extrusionOk="0">
                            <a:moveTo>
                              <a:pt x="2033" y="0"/>
                            </a:moveTo>
                            <a:lnTo>
                              <a:pt x="1" y="1287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0"/>
                      <p:cNvSpPr/>
                      <p:nvPr/>
                    </p:nvSpPr>
                    <p:spPr>
                      <a:xfrm>
                        <a:off x="5127371" y="3659854"/>
                        <a:ext cx="92862" cy="134539"/>
                      </a:xfrm>
                      <a:custGeom>
                        <a:avLst/>
                        <a:gdLst/>
                        <a:ahLst/>
                        <a:cxnLst/>
                        <a:rect l="l" t="t" r="r" b="b"/>
                        <a:pathLst>
                          <a:path w="11807" h="17106" fill="none" extrusionOk="0">
                            <a:moveTo>
                              <a:pt x="11807" y="17105"/>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0"/>
                      <p:cNvSpPr/>
                      <p:nvPr/>
                    </p:nvSpPr>
                    <p:spPr>
                      <a:xfrm>
                        <a:off x="5479203" y="3327149"/>
                        <a:ext cx="150615" cy="56998"/>
                      </a:xfrm>
                      <a:custGeom>
                        <a:avLst/>
                        <a:gdLst/>
                        <a:ahLst/>
                        <a:cxnLst/>
                        <a:rect l="l" t="t" r="r" b="b"/>
                        <a:pathLst>
                          <a:path w="19150" h="7247" fill="none" extrusionOk="0">
                            <a:moveTo>
                              <a:pt x="19149" y="0"/>
                            </a:moveTo>
                            <a:lnTo>
                              <a:pt x="0" y="724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0"/>
                      <p:cNvSpPr/>
                      <p:nvPr/>
                    </p:nvSpPr>
                    <p:spPr>
                      <a:xfrm>
                        <a:off x="5371980" y="3633790"/>
                        <a:ext cx="59373" cy="4003"/>
                      </a:xfrm>
                      <a:custGeom>
                        <a:avLst/>
                        <a:gdLst/>
                        <a:ahLst/>
                        <a:cxnLst/>
                        <a:rect l="l" t="t" r="r" b="b"/>
                        <a:pathLst>
                          <a:path w="7549" h="509" fill="none" extrusionOk="0">
                            <a:moveTo>
                              <a:pt x="0" y="508"/>
                            </a:moveTo>
                            <a:lnTo>
                              <a:pt x="7549"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0"/>
                      <p:cNvSpPr/>
                      <p:nvPr/>
                    </p:nvSpPr>
                    <p:spPr>
                      <a:xfrm>
                        <a:off x="5352947" y="3497261"/>
                        <a:ext cx="78406" cy="136536"/>
                      </a:xfrm>
                      <a:custGeom>
                        <a:avLst/>
                        <a:gdLst/>
                        <a:ahLst/>
                        <a:cxnLst/>
                        <a:rect l="l" t="t" r="r" b="b"/>
                        <a:pathLst>
                          <a:path w="9969" h="17360" fill="none" extrusionOk="0">
                            <a:moveTo>
                              <a:pt x="9969" y="17359"/>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0"/>
                      <p:cNvSpPr/>
                      <p:nvPr/>
                    </p:nvSpPr>
                    <p:spPr>
                      <a:xfrm>
                        <a:off x="4917296" y="3466721"/>
                        <a:ext cx="40733" cy="122356"/>
                      </a:xfrm>
                      <a:custGeom>
                        <a:avLst/>
                        <a:gdLst/>
                        <a:ahLst/>
                        <a:cxnLst/>
                        <a:rect l="l" t="t" r="r" b="b"/>
                        <a:pathLst>
                          <a:path w="5179" h="15557" fill="none" extrusionOk="0">
                            <a:moveTo>
                              <a:pt x="1" y="15557"/>
                            </a:moveTo>
                            <a:lnTo>
                              <a:pt x="5178"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0"/>
                      <p:cNvSpPr/>
                      <p:nvPr/>
                    </p:nvSpPr>
                    <p:spPr>
                      <a:xfrm>
                        <a:off x="5060203" y="3408017"/>
                        <a:ext cx="111416" cy="19513"/>
                      </a:xfrm>
                      <a:custGeom>
                        <a:avLst/>
                        <a:gdLst/>
                        <a:ahLst/>
                        <a:cxnLst/>
                        <a:rect l="l" t="t" r="r" b="b"/>
                        <a:pathLst>
                          <a:path w="14166" h="2481" fill="none" extrusionOk="0">
                            <a:moveTo>
                              <a:pt x="0" y="0"/>
                            </a:moveTo>
                            <a:lnTo>
                              <a:pt x="14165" y="248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0"/>
                      <p:cNvSpPr/>
                      <p:nvPr/>
                    </p:nvSpPr>
                    <p:spPr>
                      <a:xfrm>
                        <a:off x="5127371" y="3620749"/>
                        <a:ext cx="79358" cy="42636"/>
                      </a:xfrm>
                      <a:custGeom>
                        <a:avLst/>
                        <a:gdLst/>
                        <a:ahLst/>
                        <a:cxnLst/>
                        <a:rect l="l" t="t" r="r" b="b"/>
                        <a:pathLst>
                          <a:path w="10090" h="5421" fill="none" extrusionOk="0">
                            <a:moveTo>
                              <a:pt x="0" y="5420"/>
                            </a:moveTo>
                            <a:lnTo>
                              <a:pt x="1008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 name="Google Shape;1021;p40"/>
                      <p:cNvGrpSpPr/>
                      <p:nvPr/>
                    </p:nvGrpSpPr>
                    <p:grpSpPr>
                      <a:xfrm>
                        <a:off x="4579164" y="3203653"/>
                        <a:ext cx="1244833" cy="1020397"/>
                        <a:chOff x="4579164" y="3203653"/>
                        <a:chExt cx="1244833" cy="1020397"/>
                      </a:xfrm>
                    </p:grpSpPr>
                    <p:sp>
                      <p:nvSpPr>
                        <p:cNvPr id="1022" name="Google Shape;1022;p40"/>
                        <p:cNvSpPr/>
                        <p:nvPr/>
                      </p:nvSpPr>
                      <p:spPr>
                        <a:xfrm>
                          <a:off x="4949551" y="3708185"/>
                          <a:ext cx="37972" cy="3815"/>
                        </a:xfrm>
                        <a:custGeom>
                          <a:avLst/>
                          <a:gdLst/>
                          <a:ahLst/>
                          <a:cxnLst/>
                          <a:rect l="l" t="t" r="r" b="b"/>
                          <a:pathLst>
                            <a:path w="4828" h="485" fill="none" extrusionOk="0">
                              <a:moveTo>
                                <a:pt x="0" y="1"/>
                              </a:moveTo>
                              <a:lnTo>
                                <a:pt x="4827" y="48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 name="Google Shape;1023;p40"/>
                        <p:cNvGrpSpPr/>
                        <p:nvPr/>
                      </p:nvGrpSpPr>
                      <p:grpSpPr>
                        <a:xfrm>
                          <a:off x="4579164" y="3203653"/>
                          <a:ext cx="1244833" cy="1020397"/>
                          <a:chOff x="4579164" y="3203653"/>
                          <a:chExt cx="1244833" cy="1020397"/>
                        </a:xfrm>
                      </p:grpSpPr>
                      <p:sp>
                        <p:nvSpPr>
                          <p:cNvPr id="1024" name="Google Shape;1024;p40"/>
                          <p:cNvSpPr/>
                          <p:nvPr/>
                        </p:nvSpPr>
                        <p:spPr>
                          <a:xfrm>
                            <a:off x="4953357" y="3586309"/>
                            <a:ext cx="147288" cy="121884"/>
                          </a:xfrm>
                          <a:custGeom>
                            <a:avLst/>
                            <a:gdLst/>
                            <a:ahLst/>
                            <a:cxnLst/>
                            <a:rect l="l" t="t" r="r" b="b"/>
                            <a:pathLst>
                              <a:path w="18727" h="15497" fill="none" extrusionOk="0">
                                <a:moveTo>
                                  <a:pt x="18726" y="1"/>
                                </a:moveTo>
                                <a:lnTo>
                                  <a:pt x="0" y="1549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0"/>
                          <p:cNvSpPr/>
                          <p:nvPr/>
                        </p:nvSpPr>
                        <p:spPr>
                          <a:xfrm>
                            <a:off x="4987515" y="3592876"/>
                            <a:ext cx="113130" cy="119123"/>
                          </a:xfrm>
                          <a:custGeom>
                            <a:avLst/>
                            <a:gdLst/>
                            <a:ahLst/>
                            <a:cxnLst/>
                            <a:rect l="l" t="t" r="r" b="b"/>
                            <a:pathLst>
                              <a:path w="14384" h="15146" fill="none" extrusionOk="0">
                                <a:moveTo>
                                  <a:pt x="0" y="15146"/>
                                </a:moveTo>
                                <a:lnTo>
                                  <a:pt x="14383"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0"/>
                          <p:cNvSpPr/>
                          <p:nvPr/>
                        </p:nvSpPr>
                        <p:spPr>
                          <a:xfrm>
                            <a:off x="4913395" y="3708185"/>
                            <a:ext cx="39970" cy="45389"/>
                          </a:xfrm>
                          <a:custGeom>
                            <a:avLst/>
                            <a:gdLst/>
                            <a:ahLst/>
                            <a:cxnLst/>
                            <a:rect l="l" t="t" r="r" b="b"/>
                            <a:pathLst>
                              <a:path w="5082" h="5771" fill="none" extrusionOk="0">
                                <a:moveTo>
                                  <a:pt x="1" y="5771"/>
                                </a:moveTo>
                                <a:lnTo>
                                  <a:pt x="508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0"/>
                          <p:cNvSpPr/>
                          <p:nvPr/>
                        </p:nvSpPr>
                        <p:spPr>
                          <a:xfrm>
                            <a:off x="4888943" y="3704378"/>
                            <a:ext cx="60616" cy="26080"/>
                          </a:xfrm>
                          <a:custGeom>
                            <a:avLst/>
                            <a:gdLst/>
                            <a:ahLst/>
                            <a:cxnLst/>
                            <a:rect l="l" t="t" r="r" b="b"/>
                            <a:pathLst>
                              <a:path w="7707" h="3316" fill="none" extrusionOk="0">
                                <a:moveTo>
                                  <a:pt x="1" y="3315"/>
                                </a:moveTo>
                                <a:lnTo>
                                  <a:pt x="7706"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0"/>
                          <p:cNvSpPr/>
                          <p:nvPr/>
                        </p:nvSpPr>
                        <p:spPr>
                          <a:xfrm>
                            <a:off x="4917296" y="3589069"/>
                            <a:ext cx="32262" cy="119123"/>
                          </a:xfrm>
                          <a:custGeom>
                            <a:avLst/>
                            <a:gdLst/>
                            <a:ahLst/>
                            <a:cxnLst/>
                            <a:rect l="l" t="t" r="r" b="b"/>
                            <a:pathLst>
                              <a:path w="4102" h="15146" fill="none" extrusionOk="0">
                                <a:moveTo>
                                  <a:pt x="1" y="1"/>
                                </a:moveTo>
                                <a:lnTo>
                                  <a:pt x="4101" y="1514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0"/>
                          <p:cNvSpPr/>
                          <p:nvPr/>
                        </p:nvSpPr>
                        <p:spPr>
                          <a:xfrm>
                            <a:off x="4949551" y="3708185"/>
                            <a:ext cx="22840" cy="72885"/>
                          </a:xfrm>
                          <a:custGeom>
                            <a:avLst/>
                            <a:gdLst/>
                            <a:ahLst/>
                            <a:cxnLst/>
                            <a:rect l="l" t="t" r="r" b="b"/>
                            <a:pathLst>
                              <a:path w="2904" h="9267" fill="none" extrusionOk="0">
                                <a:moveTo>
                                  <a:pt x="0" y="1"/>
                                </a:moveTo>
                                <a:lnTo>
                                  <a:pt x="2904" y="926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0"/>
                          <p:cNvSpPr/>
                          <p:nvPr/>
                        </p:nvSpPr>
                        <p:spPr>
                          <a:xfrm>
                            <a:off x="4912066" y="3752237"/>
                            <a:ext cx="60325" cy="28833"/>
                          </a:xfrm>
                          <a:custGeom>
                            <a:avLst/>
                            <a:gdLst/>
                            <a:ahLst/>
                            <a:cxnLst/>
                            <a:rect l="l" t="t" r="r" b="b"/>
                            <a:pathLst>
                              <a:path w="7670" h="3666" fill="none" extrusionOk="0">
                                <a:moveTo>
                                  <a:pt x="0" y="1"/>
                                </a:moveTo>
                                <a:lnTo>
                                  <a:pt x="7670" y="366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 name="Google Shape;1031;p40"/>
                          <p:cNvGrpSpPr/>
                          <p:nvPr/>
                        </p:nvGrpSpPr>
                        <p:grpSpPr>
                          <a:xfrm>
                            <a:off x="4579164" y="3203653"/>
                            <a:ext cx="1244833" cy="1020397"/>
                            <a:chOff x="4579164" y="3203653"/>
                            <a:chExt cx="1244833" cy="1020397"/>
                          </a:xfrm>
                        </p:grpSpPr>
                        <p:sp>
                          <p:nvSpPr>
                            <p:cNvPr id="1032" name="Google Shape;1032;p40"/>
                            <p:cNvSpPr/>
                            <p:nvPr/>
                          </p:nvSpPr>
                          <p:spPr>
                            <a:xfrm>
                              <a:off x="4590301" y="3738347"/>
                              <a:ext cx="92956" cy="91722"/>
                            </a:xfrm>
                            <a:custGeom>
                              <a:avLst/>
                              <a:gdLst/>
                              <a:ahLst/>
                              <a:cxnLst/>
                              <a:rect l="l" t="t" r="r" b="b"/>
                              <a:pathLst>
                                <a:path w="11819" h="11662" fill="none" extrusionOk="0">
                                  <a:moveTo>
                                    <a:pt x="0" y="0"/>
                                  </a:moveTo>
                                  <a:lnTo>
                                    <a:pt x="11819" y="1166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0"/>
                            <p:cNvSpPr/>
                            <p:nvPr/>
                          </p:nvSpPr>
                          <p:spPr>
                            <a:xfrm>
                              <a:off x="4683250" y="3652241"/>
                              <a:ext cx="33591" cy="177828"/>
                            </a:xfrm>
                            <a:custGeom>
                              <a:avLst/>
                              <a:gdLst/>
                              <a:ahLst/>
                              <a:cxnLst/>
                              <a:rect l="l" t="t" r="r" b="b"/>
                              <a:pathLst>
                                <a:path w="4271" h="22610" fill="none" extrusionOk="0">
                                  <a:moveTo>
                                    <a:pt x="1" y="22610"/>
                                  </a:moveTo>
                                  <a:lnTo>
                                    <a:pt x="427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0"/>
                            <p:cNvSpPr/>
                            <p:nvPr/>
                          </p:nvSpPr>
                          <p:spPr>
                            <a:xfrm>
                              <a:off x="4716833" y="3652241"/>
                              <a:ext cx="70982" cy="207707"/>
                            </a:xfrm>
                            <a:custGeom>
                              <a:avLst/>
                              <a:gdLst/>
                              <a:ahLst/>
                              <a:cxnLst/>
                              <a:rect l="l" t="t" r="r" b="b"/>
                              <a:pathLst>
                                <a:path w="9025" h="26409" fill="none" extrusionOk="0">
                                  <a:moveTo>
                                    <a:pt x="1" y="1"/>
                                  </a:moveTo>
                                  <a:lnTo>
                                    <a:pt x="9025" y="26408"/>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0"/>
                            <p:cNvSpPr/>
                            <p:nvPr/>
                          </p:nvSpPr>
                          <p:spPr>
                            <a:xfrm>
                              <a:off x="4813117" y="3694578"/>
                              <a:ext cx="44154" cy="139297"/>
                            </a:xfrm>
                            <a:custGeom>
                              <a:avLst/>
                              <a:gdLst/>
                              <a:ahLst/>
                              <a:cxnLst/>
                              <a:rect l="l" t="t" r="r" b="b"/>
                              <a:pathLst>
                                <a:path w="5614" h="17711" fill="none" extrusionOk="0">
                                  <a:moveTo>
                                    <a:pt x="5614" y="17711"/>
                                  </a:moveTo>
                                  <a:lnTo>
                                    <a:pt x="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0"/>
                            <p:cNvSpPr/>
                            <p:nvPr/>
                          </p:nvSpPr>
                          <p:spPr>
                            <a:xfrm>
                              <a:off x="4787807" y="3694578"/>
                              <a:ext cx="25317" cy="165369"/>
                            </a:xfrm>
                            <a:custGeom>
                              <a:avLst/>
                              <a:gdLst/>
                              <a:ahLst/>
                              <a:cxnLst/>
                              <a:rect l="l" t="t" r="r" b="b"/>
                              <a:pathLst>
                                <a:path w="3219" h="21026" fill="none" extrusionOk="0">
                                  <a:moveTo>
                                    <a:pt x="3219" y="1"/>
                                  </a:moveTo>
                                  <a:lnTo>
                                    <a:pt x="1" y="2102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0"/>
                            <p:cNvSpPr/>
                            <p:nvPr/>
                          </p:nvSpPr>
                          <p:spPr>
                            <a:xfrm>
                              <a:off x="4683250" y="3830061"/>
                              <a:ext cx="106374" cy="25223"/>
                            </a:xfrm>
                            <a:custGeom>
                              <a:avLst/>
                              <a:gdLst/>
                              <a:ahLst/>
                              <a:cxnLst/>
                              <a:rect l="l" t="t" r="r" b="b"/>
                              <a:pathLst>
                                <a:path w="13525" h="3207" fill="none" extrusionOk="0">
                                  <a:moveTo>
                                    <a:pt x="1" y="1"/>
                                  </a:moveTo>
                                  <a:lnTo>
                                    <a:pt x="13525" y="320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0"/>
                            <p:cNvSpPr/>
                            <p:nvPr/>
                          </p:nvSpPr>
                          <p:spPr>
                            <a:xfrm>
                              <a:off x="4670980" y="3830061"/>
                              <a:ext cx="12277" cy="79263"/>
                            </a:xfrm>
                            <a:custGeom>
                              <a:avLst/>
                              <a:gdLst/>
                              <a:ahLst/>
                              <a:cxnLst/>
                              <a:rect l="l" t="t" r="r" b="b"/>
                              <a:pathLst>
                                <a:path w="1561" h="10078" fill="none" extrusionOk="0">
                                  <a:moveTo>
                                    <a:pt x="1561" y="1"/>
                                  </a:moveTo>
                                  <a:lnTo>
                                    <a:pt x="0" y="1007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0"/>
                            <p:cNvSpPr/>
                            <p:nvPr/>
                          </p:nvSpPr>
                          <p:spPr>
                            <a:xfrm>
                              <a:off x="4583828" y="3830061"/>
                              <a:ext cx="99429" cy="34543"/>
                            </a:xfrm>
                            <a:custGeom>
                              <a:avLst/>
                              <a:gdLst/>
                              <a:ahLst/>
                              <a:cxnLst/>
                              <a:rect l="l" t="t" r="r" b="b"/>
                              <a:pathLst>
                                <a:path w="12642" h="4392" fill="none" extrusionOk="0">
                                  <a:moveTo>
                                    <a:pt x="0" y="4392"/>
                                  </a:moveTo>
                                  <a:lnTo>
                                    <a:pt x="12642"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0"/>
                            <p:cNvSpPr/>
                            <p:nvPr/>
                          </p:nvSpPr>
                          <p:spPr>
                            <a:xfrm>
                              <a:off x="4683250" y="3830061"/>
                              <a:ext cx="50336" cy="117983"/>
                            </a:xfrm>
                            <a:custGeom>
                              <a:avLst/>
                              <a:gdLst/>
                              <a:ahLst/>
                              <a:cxnLst/>
                              <a:rect l="l" t="t" r="r" b="b"/>
                              <a:pathLst>
                                <a:path w="6400" h="15001" fill="none" extrusionOk="0">
                                  <a:moveTo>
                                    <a:pt x="1" y="1"/>
                                  </a:moveTo>
                                  <a:lnTo>
                                    <a:pt x="6400" y="1500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0"/>
                            <p:cNvSpPr/>
                            <p:nvPr/>
                          </p:nvSpPr>
                          <p:spPr>
                            <a:xfrm>
                              <a:off x="4733578" y="3855276"/>
                              <a:ext cx="56046" cy="92768"/>
                            </a:xfrm>
                            <a:custGeom>
                              <a:avLst/>
                              <a:gdLst/>
                              <a:ahLst/>
                              <a:cxnLst/>
                              <a:rect l="l" t="t" r="r" b="b"/>
                              <a:pathLst>
                                <a:path w="7126" h="11795" fill="none" extrusionOk="0">
                                  <a:moveTo>
                                    <a:pt x="1" y="11795"/>
                                  </a:moveTo>
                                  <a:lnTo>
                                    <a:pt x="7126"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0"/>
                            <p:cNvSpPr/>
                            <p:nvPr/>
                          </p:nvSpPr>
                          <p:spPr>
                            <a:xfrm>
                              <a:off x="4888943" y="3730450"/>
                              <a:ext cx="34928" cy="89252"/>
                            </a:xfrm>
                            <a:custGeom>
                              <a:avLst/>
                              <a:gdLst/>
                              <a:ahLst/>
                              <a:cxnLst/>
                              <a:rect l="l" t="t" r="r" b="b"/>
                              <a:pathLst>
                                <a:path w="4441" h="11348" fill="none" extrusionOk="0">
                                  <a:moveTo>
                                    <a:pt x="4440" y="11347"/>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0"/>
                            <p:cNvSpPr/>
                            <p:nvPr/>
                          </p:nvSpPr>
                          <p:spPr>
                            <a:xfrm>
                              <a:off x="4590301" y="3667468"/>
                              <a:ext cx="49762" cy="70887"/>
                            </a:xfrm>
                            <a:custGeom>
                              <a:avLst/>
                              <a:gdLst/>
                              <a:ahLst/>
                              <a:cxnLst/>
                              <a:rect l="l" t="t" r="r" b="b"/>
                              <a:pathLst>
                                <a:path w="6327" h="9013" fill="none" extrusionOk="0">
                                  <a:moveTo>
                                    <a:pt x="0" y="9012"/>
                                  </a:moveTo>
                                  <a:lnTo>
                                    <a:pt x="632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0"/>
                            <p:cNvSpPr/>
                            <p:nvPr/>
                          </p:nvSpPr>
                          <p:spPr>
                            <a:xfrm>
                              <a:off x="4640338" y="3648536"/>
                              <a:ext cx="80593" cy="20268"/>
                            </a:xfrm>
                            <a:custGeom>
                              <a:avLst/>
                              <a:gdLst/>
                              <a:ahLst/>
                              <a:cxnLst/>
                              <a:rect l="l" t="t" r="r" b="b"/>
                              <a:pathLst>
                                <a:path w="10247" h="2577" fill="none" extrusionOk="0">
                                  <a:moveTo>
                                    <a:pt x="1" y="2577"/>
                                  </a:moveTo>
                                  <a:lnTo>
                                    <a:pt x="1024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 name="Google Shape;1045;p40"/>
                            <p:cNvGrpSpPr/>
                            <p:nvPr/>
                          </p:nvGrpSpPr>
                          <p:grpSpPr>
                            <a:xfrm>
                              <a:off x="4579164" y="3203653"/>
                              <a:ext cx="1244833" cy="1020397"/>
                              <a:chOff x="4579164" y="3203653"/>
                              <a:chExt cx="1244833" cy="1020397"/>
                            </a:xfrm>
                          </p:grpSpPr>
                          <p:sp>
                            <p:nvSpPr>
                              <p:cNvPr id="1046" name="Google Shape;1046;p40"/>
                              <p:cNvSpPr/>
                              <p:nvPr/>
                            </p:nvSpPr>
                            <p:spPr>
                              <a:xfrm>
                                <a:off x="4753083" y="3966015"/>
                                <a:ext cx="92964" cy="53765"/>
                              </a:xfrm>
                              <a:custGeom>
                                <a:avLst/>
                                <a:gdLst/>
                                <a:ahLst/>
                                <a:cxnLst/>
                                <a:rect l="l" t="t" r="r" b="b"/>
                                <a:pathLst>
                                  <a:path w="11820" h="6836" fill="none" extrusionOk="0">
                                    <a:moveTo>
                                      <a:pt x="1" y="6836"/>
                                    </a:moveTo>
                                    <a:lnTo>
                                      <a:pt x="1181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0"/>
                              <p:cNvSpPr/>
                              <p:nvPr/>
                            </p:nvSpPr>
                            <p:spPr>
                              <a:xfrm>
                                <a:off x="4846040" y="3952794"/>
                                <a:ext cx="103519" cy="13135"/>
                              </a:xfrm>
                              <a:custGeom>
                                <a:avLst/>
                                <a:gdLst/>
                                <a:ahLst/>
                                <a:cxnLst/>
                                <a:rect l="l" t="t" r="r" b="b"/>
                                <a:pathLst>
                                  <a:path w="13162" h="1670" fill="none" extrusionOk="0">
                                    <a:moveTo>
                                      <a:pt x="13161" y="0"/>
                                    </a:moveTo>
                                    <a:lnTo>
                                      <a:pt x="0" y="167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0"/>
                              <p:cNvSpPr/>
                              <p:nvPr/>
                            </p:nvSpPr>
                            <p:spPr>
                              <a:xfrm>
                                <a:off x="4846040" y="3962216"/>
                                <a:ext cx="64800" cy="128066"/>
                              </a:xfrm>
                              <a:custGeom>
                                <a:avLst/>
                                <a:gdLst/>
                                <a:ahLst/>
                                <a:cxnLst/>
                                <a:rect l="l" t="t" r="r" b="b"/>
                                <a:pathLst>
                                  <a:path w="8239" h="16283" fill="none" extrusionOk="0">
                                    <a:moveTo>
                                      <a:pt x="0" y="0"/>
                                    </a:moveTo>
                                    <a:lnTo>
                                      <a:pt x="8238" y="1628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0"/>
                              <p:cNvSpPr/>
                              <p:nvPr/>
                            </p:nvSpPr>
                            <p:spPr>
                              <a:xfrm>
                                <a:off x="4842233" y="3962216"/>
                                <a:ext cx="3815" cy="164787"/>
                              </a:xfrm>
                              <a:custGeom>
                                <a:avLst/>
                                <a:gdLst/>
                                <a:ahLst/>
                                <a:cxnLst/>
                                <a:rect l="l" t="t" r="r" b="b"/>
                                <a:pathLst>
                                  <a:path w="485" h="20952" fill="none" extrusionOk="0">
                                    <a:moveTo>
                                      <a:pt x="0" y="20952"/>
                                    </a:moveTo>
                                    <a:lnTo>
                                      <a:pt x="484"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0"/>
                              <p:cNvSpPr/>
                              <p:nvPr/>
                            </p:nvSpPr>
                            <p:spPr>
                              <a:xfrm>
                                <a:off x="4842233" y="4123189"/>
                                <a:ext cx="37587" cy="53002"/>
                              </a:xfrm>
                              <a:custGeom>
                                <a:avLst/>
                                <a:gdLst/>
                                <a:ahLst/>
                                <a:cxnLst/>
                                <a:rect l="l" t="t" r="r" b="b"/>
                                <a:pathLst>
                                  <a:path w="4779" h="6739" fill="none" extrusionOk="0">
                                    <a:moveTo>
                                      <a:pt x="4779" y="6739"/>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0"/>
                              <p:cNvSpPr/>
                              <p:nvPr/>
                            </p:nvSpPr>
                            <p:spPr>
                              <a:xfrm>
                                <a:off x="4770779" y="4118525"/>
                                <a:ext cx="71461" cy="4672"/>
                              </a:xfrm>
                              <a:custGeom>
                                <a:avLst/>
                                <a:gdLst/>
                                <a:ahLst/>
                                <a:cxnLst/>
                                <a:rect l="l" t="t" r="r" b="b"/>
                                <a:pathLst>
                                  <a:path w="9086" h="594" fill="none" extrusionOk="0">
                                    <a:moveTo>
                                      <a:pt x="9085" y="594"/>
                                    </a:moveTo>
                                    <a:lnTo>
                                      <a:pt x="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0"/>
                              <p:cNvSpPr/>
                              <p:nvPr/>
                            </p:nvSpPr>
                            <p:spPr>
                              <a:xfrm>
                                <a:off x="4842233" y="4090274"/>
                                <a:ext cx="68606" cy="32923"/>
                              </a:xfrm>
                              <a:custGeom>
                                <a:avLst/>
                                <a:gdLst/>
                                <a:ahLst/>
                                <a:cxnLst/>
                                <a:rect l="l" t="t" r="r" b="b"/>
                                <a:pathLst>
                                  <a:path w="8723" h="4186" fill="none" extrusionOk="0">
                                    <a:moveTo>
                                      <a:pt x="0" y="4186"/>
                                    </a:moveTo>
                                    <a:lnTo>
                                      <a:pt x="8722"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 name="Google Shape;1053;p40"/>
                              <p:cNvGrpSpPr/>
                              <p:nvPr/>
                            </p:nvGrpSpPr>
                            <p:grpSpPr>
                              <a:xfrm>
                                <a:off x="4579164" y="3203653"/>
                                <a:ext cx="1244833" cy="1020397"/>
                                <a:chOff x="4579164" y="3203653"/>
                                <a:chExt cx="1244833" cy="1020397"/>
                              </a:xfrm>
                            </p:grpSpPr>
                            <p:sp>
                              <p:nvSpPr>
                                <p:cNvPr id="1054" name="Google Shape;1054;p40"/>
                                <p:cNvSpPr/>
                                <p:nvPr/>
                              </p:nvSpPr>
                              <p:spPr>
                                <a:xfrm>
                                  <a:off x="4788476" y="3855276"/>
                                  <a:ext cx="57572" cy="110747"/>
                                </a:xfrm>
                                <a:custGeom>
                                  <a:avLst/>
                                  <a:gdLst/>
                                  <a:ahLst/>
                                  <a:cxnLst/>
                                  <a:rect l="l" t="t" r="r" b="b"/>
                                  <a:pathLst>
                                    <a:path w="7320" h="14081" fill="none" extrusionOk="0">
                                      <a:moveTo>
                                        <a:pt x="7319" y="14081"/>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0"/>
                                <p:cNvSpPr/>
                                <p:nvPr/>
                              </p:nvSpPr>
                              <p:spPr>
                                <a:xfrm>
                                  <a:off x="4846040" y="3833867"/>
                                  <a:ext cx="11231" cy="132156"/>
                                </a:xfrm>
                                <a:custGeom>
                                  <a:avLst/>
                                  <a:gdLst/>
                                  <a:ahLst/>
                                  <a:cxnLst/>
                                  <a:rect l="l" t="t" r="r" b="b"/>
                                  <a:pathLst>
                                    <a:path w="1428" h="16803" fill="none" extrusionOk="0">
                                      <a:moveTo>
                                        <a:pt x="0" y="16803"/>
                                      </a:moveTo>
                                      <a:lnTo>
                                        <a:pt x="1428"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0"/>
                                <p:cNvSpPr/>
                                <p:nvPr/>
                              </p:nvSpPr>
                              <p:spPr>
                                <a:xfrm>
                                  <a:off x="4761554" y="3854796"/>
                                  <a:ext cx="26261" cy="164984"/>
                                </a:xfrm>
                                <a:custGeom>
                                  <a:avLst/>
                                  <a:gdLst/>
                                  <a:ahLst/>
                                  <a:cxnLst/>
                                  <a:rect l="l" t="t" r="r" b="b"/>
                                  <a:pathLst>
                                    <a:path w="3339" h="20977" fill="none" extrusionOk="0">
                                      <a:moveTo>
                                        <a:pt x="0" y="20977"/>
                                      </a:moveTo>
                                      <a:lnTo>
                                        <a:pt x="333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0"/>
                                <p:cNvSpPr/>
                                <p:nvPr/>
                              </p:nvSpPr>
                              <p:spPr>
                                <a:xfrm>
                                  <a:off x="4846991" y="3818263"/>
                                  <a:ext cx="74025" cy="146242"/>
                                </a:xfrm>
                                <a:custGeom>
                                  <a:avLst/>
                                  <a:gdLst/>
                                  <a:ahLst/>
                                  <a:cxnLst/>
                                  <a:rect l="l" t="t" r="r" b="b"/>
                                  <a:pathLst>
                                    <a:path w="9412" h="18594" fill="none" extrusionOk="0">
                                      <a:moveTo>
                                        <a:pt x="0" y="18593"/>
                                      </a:moveTo>
                                      <a:lnTo>
                                        <a:pt x="941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0"/>
                                <p:cNvSpPr/>
                                <p:nvPr/>
                              </p:nvSpPr>
                              <p:spPr>
                                <a:xfrm>
                                  <a:off x="4927191" y="3823305"/>
                                  <a:ext cx="22368" cy="129497"/>
                                </a:xfrm>
                                <a:custGeom>
                                  <a:avLst/>
                                  <a:gdLst/>
                                  <a:ahLst/>
                                  <a:cxnLst/>
                                  <a:rect l="l" t="t" r="r" b="b"/>
                                  <a:pathLst>
                                    <a:path w="2844" h="16465" fill="none" extrusionOk="0">
                                      <a:moveTo>
                                        <a:pt x="1" y="1"/>
                                      </a:moveTo>
                                      <a:lnTo>
                                        <a:pt x="2843" y="16464"/>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 name="Google Shape;1059;p40"/>
                                <p:cNvGrpSpPr/>
                                <p:nvPr/>
                              </p:nvGrpSpPr>
                              <p:grpSpPr>
                                <a:xfrm>
                                  <a:off x="4579164" y="3203653"/>
                                  <a:ext cx="1244833" cy="1020397"/>
                                  <a:chOff x="4579164" y="3203653"/>
                                  <a:chExt cx="1244833" cy="1020397"/>
                                </a:xfrm>
                              </p:grpSpPr>
                              <p:sp>
                                <p:nvSpPr>
                                  <p:cNvPr id="1060" name="Google Shape;1060;p4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0"/>
                                  <p:cNvSpPr/>
                                  <p:nvPr/>
                                </p:nvSpPr>
                                <p:spPr>
                                  <a:xfrm>
                                    <a:off x="4972383" y="3756043"/>
                                    <a:ext cx="25412" cy="25026"/>
                                  </a:xfrm>
                                  <a:custGeom>
                                    <a:avLst/>
                                    <a:gdLst/>
                                    <a:ahLst/>
                                    <a:cxnLst/>
                                    <a:rect l="l" t="t" r="r" b="b"/>
                                    <a:pathLst>
                                      <a:path w="3231" h="3182" fill="none" extrusionOk="0">
                                        <a:moveTo>
                                          <a:pt x="1" y="3182"/>
                                        </a:moveTo>
                                        <a:lnTo>
                                          <a:pt x="323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064" name="Google Shape;1064;p40"/>
                          <p:cNvSpPr/>
                          <p:nvPr/>
                        </p:nvSpPr>
                        <p:spPr>
                          <a:xfrm>
                            <a:off x="4890375" y="3688019"/>
                            <a:ext cx="5144" cy="43769"/>
                          </a:xfrm>
                          <a:custGeom>
                            <a:avLst/>
                            <a:gdLst/>
                            <a:ahLst/>
                            <a:cxnLst/>
                            <a:rect l="l" t="t" r="r" b="b"/>
                            <a:pathLst>
                              <a:path w="654" h="5565" fill="none" extrusionOk="0">
                                <a:moveTo>
                                  <a:pt x="653" y="0"/>
                                </a:moveTo>
                                <a:lnTo>
                                  <a:pt x="0" y="556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0"/>
                          <p:cNvSpPr/>
                          <p:nvPr/>
                        </p:nvSpPr>
                        <p:spPr>
                          <a:xfrm>
                            <a:off x="4899317" y="3688019"/>
                            <a:ext cx="54048" cy="20174"/>
                          </a:xfrm>
                          <a:custGeom>
                            <a:avLst/>
                            <a:gdLst/>
                            <a:ahLst/>
                            <a:cxnLst/>
                            <a:rect l="l" t="t" r="r" b="b"/>
                            <a:pathLst>
                              <a:path w="6872" h="2565" fill="none" extrusionOk="0">
                                <a:moveTo>
                                  <a:pt x="0" y="0"/>
                                </a:moveTo>
                                <a:lnTo>
                                  <a:pt x="6871" y="256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0"/>
                          <p:cNvSpPr/>
                          <p:nvPr/>
                        </p:nvSpPr>
                        <p:spPr>
                          <a:xfrm>
                            <a:off x="4862690" y="3700571"/>
                            <a:ext cx="27693" cy="31216"/>
                          </a:xfrm>
                          <a:custGeom>
                            <a:avLst/>
                            <a:gdLst/>
                            <a:ahLst/>
                            <a:cxnLst/>
                            <a:rect l="l" t="t" r="r" b="b"/>
                            <a:pathLst>
                              <a:path w="3521" h="3969" fill="none" extrusionOk="0">
                                <a:moveTo>
                                  <a:pt x="0" y="1"/>
                                </a:moveTo>
                                <a:lnTo>
                                  <a:pt x="3520" y="396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67" name="Google Shape;1067;p40"/>
                      <p:cNvSpPr/>
                      <p:nvPr/>
                    </p:nvSpPr>
                    <p:spPr>
                      <a:xfrm>
                        <a:off x="4953924" y="3297081"/>
                        <a:ext cx="146053" cy="168122"/>
                      </a:xfrm>
                      <a:custGeom>
                        <a:avLst/>
                        <a:gdLst/>
                        <a:ahLst/>
                        <a:cxnLst/>
                        <a:rect l="l" t="t" r="r" b="b"/>
                        <a:pathLst>
                          <a:path w="18570" h="21376" fill="none" extrusionOk="0">
                            <a:moveTo>
                              <a:pt x="1" y="21376"/>
                            </a:moveTo>
                            <a:lnTo>
                              <a:pt x="1856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068" name="Google Shape;1068;p40"/>
            <p:cNvGrpSpPr/>
            <p:nvPr/>
          </p:nvGrpSpPr>
          <p:grpSpPr>
            <a:xfrm>
              <a:off x="2726338" y="2836198"/>
              <a:ext cx="63780" cy="54790"/>
              <a:chOff x="4595437" y="3598775"/>
              <a:chExt cx="37776" cy="32451"/>
            </a:xfrm>
          </p:grpSpPr>
          <p:sp>
            <p:nvSpPr>
              <p:cNvPr id="1069" name="Google Shape;1069;p4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40"/>
            <p:cNvGrpSpPr/>
            <p:nvPr/>
          </p:nvGrpSpPr>
          <p:grpSpPr>
            <a:xfrm>
              <a:off x="2804726" y="2710695"/>
              <a:ext cx="63780" cy="54671"/>
              <a:chOff x="4641864" y="3524443"/>
              <a:chExt cx="37776" cy="32380"/>
            </a:xfrm>
          </p:grpSpPr>
          <p:sp>
            <p:nvSpPr>
              <p:cNvPr id="1072" name="Google Shape;1072;p4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40"/>
            <p:cNvGrpSpPr/>
            <p:nvPr/>
          </p:nvGrpSpPr>
          <p:grpSpPr>
            <a:xfrm>
              <a:off x="2815814" y="3334489"/>
              <a:ext cx="63780" cy="54631"/>
              <a:chOff x="4648431" y="3893901"/>
              <a:chExt cx="37776" cy="32357"/>
            </a:xfrm>
          </p:grpSpPr>
          <p:sp>
            <p:nvSpPr>
              <p:cNvPr id="1075" name="Google Shape;1075;p4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40"/>
            <p:cNvGrpSpPr/>
            <p:nvPr/>
          </p:nvGrpSpPr>
          <p:grpSpPr>
            <a:xfrm>
              <a:off x="2679595" y="3045784"/>
              <a:ext cx="63940" cy="54671"/>
              <a:chOff x="4567752" y="3722908"/>
              <a:chExt cx="37870" cy="32380"/>
            </a:xfrm>
          </p:grpSpPr>
          <p:sp>
            <p:nvSpPr>
              <p:cNvPr id="1078" name="Google Shape;1078;p4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40"/>
            <p:cNvGrpSpPr/>
            <p:nvPr/>
          </p:nvGrpSpPr>
          <p:grpSpPr>
            <a:xfrm>
              <a:off x="2763600" y="2926151"/>
              <a:ext cx="63794" cy="54631"/>
              <a:chOff x="4617506" y="3652052"/>
              <a:chExt cx="37783" cy="32357"/>
            </a:xfrm>
          </p:grpSpPr>
          <p:sp>
            <p:nvSpPr>
              <p:cNvPr id="1081" name="Google Shape;1081;p4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 name="Google Shape;1083;p40"/>
            <p:cNvGrpSpPr/>
            <p:nvPr/>
          </p:nvGrpSpPr>
          <p:grpSpPr>
            <a:xfrm>
              <a:off x="2968738" y="2760851"/>
              <a:ext cx="63940" cy="54631"/>
              <a:chOff x="4739005" y="3554149"/>
              <a:chExt cx="37870" cy="32357"/>
            </a:xfrm>
          </p:grpSpPr>
          <p:sp>
            <p:nvSpPr>
              <p:cNvPr id="1084" name="Google Shape;1084;p4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 name="Google Shape;1086;p40"/>
            <p:cNvGrpSpPr/>
            <p:nvPr/>
          </p:nvGrpSpPr>
          <p:grpSpPr>
            <a:xfrm>
              <a:off x="3082793" y="2889355"/>
              <a:ext cx="63780" cy="54644"/>
              <a:chOff x="4806557" y="3630258"/>
              <a:chExt cx="37776" cy="32364"/>
            </a:xfrm>
          </p:grpSpPr>
          <p:sp>
            <p:nvSpPr>
              <p:cNvPr id="1087" name="Google Shape;1087;p4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 name="Google Shape;1089;p40"/>
            <p:cNvGrpSpPr/>
            <p:nvPr/>
          </p:nvGrpSpPr>
          <p:grpSpPr>
            <a:xfrm>
              <a:off x="2965365" y="3520983"/>
              <a:ext cx="63940" cy="54631"/>
              <a:chOff x="4737007" y="4004357"/>
              <a:chExt cx="37870" cy="32357"/>
            </a:xfrm>
          </p:grpSpPr>
          <p:sp>
            <p:nvSpPr>
              <p:cNvPr id="1090" name="Google Shape;1090;p4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40"/>
            <p:cNvGrpSpPr/>
            <p:nvPr/>
          </p:nvGrpSpPr>
          <p:grpSpPr>
            <a:xfrm>
              <a:off x="3027206" y="3865872"/>
              <a:ext cx="63780" cy="54631"/>
              <a:chOff x="4773634" y="4208627"/>
              <a:chExt cx="37776" cy="32357"/>
            </a:xfrm>
          </p:grpSpPr>
          <p:sp>
            <p:nvSpPr>
              <p:cNvPr id="1093" name="Google Shape;1093;p4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40"/>
            <p:cNvGrpSpPr/>
            <p:nvPr/>
          </p:nvGrpSpPr>
          <p:grpSpPr>
            <a:xfrm>
              <a:off x="3220778" y="3639859"/>
              <a:ext cx="63780" cy="54790"/>
              <a:chOff x="4888282" y="4074764"/>
              <a:chExt cx="37776" cy="32451"/>
            </a:xfrm>
          </p:grpSpPr>
          <p:sp>
            <p:nvSpPr>
              <p:cNvPr id="1096" name="Google Shape;1096;p4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40"/>
            <p:cNvGrpSpPr/>
            <p:nvPr/>
          </p:nvGrpSpPr>
          <p:grpSpPr>
            <a:xfrm>
              <a:off x="3242782" y="3183158"/>
              <a:ext cx="63780" cy="54644"/>
              <a:chOff x="4901315" y="3804271"/>
              <a:chExt cx="37776" cy="32364"/>
            </a:xfrm>
          </p:grpSpPr>
          <p:sp>
            <p:nvSpPr>
              <p:cNvPr id="1099" name="Google Shape;1099;p4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 name="Google Shape;1101;p40"/>
            <p:cNvGrpSpPr/>
            <p:nvPr/>
          </p:nvGrpSpPr>
          <p:grpSpPr>
            <a:xfrm>
              <a:off x="3183822" y="3032492"/>
              <a:ext cx="63900" cy="54631"/>
              <a:chOff x="4866394" y="3715035"/>
              <a:chExt cx="37846" cy="32357"/>
            </a:xfrm>
          </p:grpSpPr>
          <p:sp>
            <p:nvSpPr>
              <p:cNvPr id="1102" name="Google Shape;1102;p4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40"/>
            <p:cNvGrpSpPr/>
            <p:nvPr/>
          </p:nvGrpSpPr>
          <p:grpSpPr>
            <a:xfrm>
              <a:off x="3374340" y="3243141"/>
              <a:ext cx="63953" cy="54737"/>
              <a:chOff x="4979233" y="3839798"/>
              <a:chExt cx="37878" cy="32420"/>
            </a:xfrm>
          </p:grpSpPr>
          <p:sp>
            <p:nvSpPr>
              <p:cNvPr id="1105" name="Google Shape;1105;p4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 name="Google Shape;1107;p40"/>
            <p:cNvGrpSpPr/>
            <p:nvPr/>
          </p:nvGrpSpPr>
          <p:grpSpPr>
            <a:xfrm>
              <a:off x="3055956" y="2971898"/>
              <a:ext cx="63794" cy="54671"/>
              <a:chOff x="4790662" y="3679147"/>
              <a:chExt cx="37783" cy="32380"/>
            </a:xfrm>
          </p:grpSpPr>
          <p:sp>
            <p:nvSpPr>
              <p:cNvPr id="1108" name="Google Shape;1108;p4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40"/>
            <p:cNvGrpSpPr/>
            <p:nvPr/>
          </p:nvGrpSpPr>
          <p:grpSpPr>
            <a:xfrm>
              <a:off x="3168405" y="2767119"/>
              <a:ext cx="63780" cy="54631"/>
              <a:chOff x="4857263" y="3557861"/>
              <a:chExt cx="37776" cy="32357"/>
            </a:xfrm>
          </p:grpSpPr>
          <p:sp>
            <p:nvSpPr>
              <p:cNvPr id="1111" name="Google Shape;1111;p4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 name="Google Shape;1113;p40"/>
            <p:cNvGrpSpPr/>
            <p:nvPr/>
          </p:nvGrpSpPr>
          <p:grpSpPr>
            <a:xfrm>
              <a:off x="3213382" y="2919366"/>
              <a:ext cx="63794" cy="54671"/>
              <a:chOff x="4883902" y="3648033"/>
              <a:chExt cx="37783" cy="32380"/>
            </a:xfrm>
          </p:grpSpPr>
          <p:sp>
            <p:nvSpPr>
              <p:cNvPr id="1114" name="Google Shape;1114;p4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40"/>
            <p:cNvGrpSpPr/>
            <p:nvPr/>
          </p:nvGrpSpPr>
          <p:grpSpPr>
            <a:xfrm>
              <a:off x="3253698" y="2411474"/>
              <a:ext cx="63953" cy="54631"/>
              <a:chOff x="4907780" y="3347220"/>
              <a:chExt cx="37878" cy="32357"/>
            </a:xfrm>
          </p:grpSpPr>
          <p:sp>
            <p:nvSpPr>
              <p:cNvPr id="1117" name="Google Shape;1117;p4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0"/>
            <p:cNvGrpSpPr/>
            <p:nvPr/>
          </p:nvGrpSpPr>
          <p:grpSpPr>
            <a:xfrm>
              <a:off x="3519230" y="3071519"/>
              <a:ext cx="63794" cy="54644"/>
              <a:chOff x="5065048" y="3738150"/>
              <a:chExt cx="37783" cy="32364"/>
            </a:xfrm>
          </p:grpSpPr>
          <p:sp>
            <p:nvSpPr>
              <p:cNvPr id="1120" name="Google Shape;1120;p4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40"/>
            <p:cNvGrpSpPr/>
            <p:nvPr/>
          </p:nvGrpSpPr>
          <p:grpSpPr>
            <a:xfrm>
              <a:off x="3530318" y="2305771"/>
              <a:ext cx="63794" cy="54631"/>
              <a:chOff x="5071616" y="3284615"/>
              <a:chExt cx="37783" cy="32357"/>
            </a:xfrm>
          </p:grpSpPr>
          <p:sp>
            <p:nvSpPr>
              <p:cNvPr id="1123" name="Google Shape;1123;p4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40"/>
            <p:cNvGrpSpPr/>
            <p:nvPr/>
          </p:nvGrpSpPr>
          <p:grpSpPr>
            <a:xfrm>
              <a:off x="4066681" y="3108276"/>
              <a:ext cx="63794" cy="54671"/>
              <a:chOff x="5389291" y="3759921"/>
              <a:chExt cx="37783" cy="32380"/>
            </a:xfrm>
          </p:grpSpPr>
          <p:sp>
            <p:nvSpPr>
              <p:cNvPr id="1126" name="Google Shape;1126;p4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 name="Google Shape;1128;p40"/>
            <p:cNvGrpSpPr/>
            <p:nvPr/>
          </p:nvGrpSpPr>
          <p:grpSpPr>
            <a:xfrm>
              <a:off x="4138004" y="2893869"/>
              <a:ext cx="63953" cy="54790"/>
              <a:chOff x="5431534" y="3632932"/>
              <a:chExt cx="37878" cy="32451"/>
            </a:xfrm>
          </p:grpSpPr>
          <p:sp>
            <p:nvSpPr>
              <p:cNvPr id="1129" name="Google Shape;1129;p4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40"/>
            <p:cNvGrpSpPr/>
            <p:nvPr/>
          </p:nvGrpSpPr>
          <p:grpSpPr>
            <a:xfrm>
              <a:off x="4322413" y="2745115"/>
              <a:ext cx="63794" cy="54631"/>
              <a:chOff x="5540755" y="3544829"/>
              <a:chExt cx="37783" cy="32357"/>
            </a:xfrm>
          </p:grpSpPr>
          <p:sp>
            <p:nvSpPr>
              <p:cNvPr id="1132" name="Google Shape;1132;p4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 name="Google Shape;1134;p40"/>
            <p:cNvGrpSpPr/>
            <p:nvPr/>
          </p:nvGrpSpPr>
          <p:grpSpPr>
            <a:xfrm>
              <a:off x="4387481" y="2521028"/>
              <a:ext cx="63780" cy="54631"/>
              <a:chOff x="5579293" y="3412107"/>
              <a:chExt cx="37776" cy="32357"/>
            </a:xfrm>
          </p:grpSpPr>
          <p:sp>
            <p:nvSpPr>
              <p:cNvPr id="1135" name="Google Shape;1135;p4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40"/>
            <p:cNvGrpSpPr/>
            <p:nvPr/>
          </p:nvGrpSpPr>
          <p:grpSpPr>
            <a:xfrm>
              <a:off x="4762395" y="2305771"/>
              <a:ext cx="63794" cy="54631"/>
              <a:chOff x="5801346" y="3284615"/>
              <a:chExt cx="37783" cy="32357"/>
            </a:xfrm>
          </p:grpSpPr>
          <p:sp>
            <p:nvSpPr>
              <p:cNvPr id="1138" name="Google Shape;1138;p4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 name="Google Shape;1140;p40"/>
            <p:cNvGrpSpPr/>
            <p:nvPr/>
          </p:nvGrpSpPr>
          <p:grpSpPr>
            <a:xfrm>
              <a:off x="4698628" y="2499010"/>
              <a:ext cx="63780" cy="54644"/>
              <a:chOff x="5763578" y="3399067"/>
              <a:chExt cx="37776" cy="32364"/>
            </a:xfrm>
          </p:grpSpPr>
          <p:sp>
            <p:nvSpPr>
              <p:cNvPr id="1141" name="Google Shape;1141;p4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40"/>
            <p:cNvGrpSpPr/>
            <p:nvPr/>
          </p:nvGrpSpPr>
          <p:grpSpPr>
            <a:xfrm>
              <a:off x="4077769" y="2215166"/>
              <a:ext cx="63780" cy="54644"/>
              <a:chOff x="5395858" y="3230952"/>
              <a:chExt cx="37776" cy="32364"/>
            </a:xfrm>
          </p:grpSpPr>
          <p:sp>
            <p:nvSpPr>
              <p:cNvPr id="1144" name="Google Shape;1144;p4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 name="Google Shape;1146;p40"/>
            <p:cNvGrpSpPr/>
            <p:nvPr/>
          </p:nvGrpSpPr>
          <p:grpSpPr>
            <a:xfrm>
              <a:off x="3855288" y="2143046"/>
              <a:ext cx="63780" cy="54631"/>
              <a:chOff x="5264088" y="3188237"/>
              <a:chExt cx="37776" cy="32357"/>
            </a:xfrm>
          </p:grpSpPr>
          <p:sp>
            <p:nvSpPr>
              <p:cNvPr id="1147" name="Google Shape;1147;p4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40"/>
            <p:cNvGrpSpPr/>
            <p:nvPr/>
          </p:nvGrpSpPr>
          <p:grpSpPr>
            <a:xfrm>
              <a:off x="4398397" y="2226095"/>
              <a:ext cx="63953" cy="54631"/>
              <a:chOff x="5585758" y="3237425"/>
              <a:chExt cx="37878" cy="32357"/>
            </a:xfrm>
          </p:grpSpPr>
          <p:sp>
            <p:nvSpPr>
              <p:cNvPr id="1150" name="Google Shape;1150;p4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 name="Google Shape;1152;p40"/>
            <p:cNvGrpSpPr/>
            <p:nvPr/>
          </p:nvGrpSpPr>
          <p:grpSpPr>
            <a:xfrm>
              <a:off x="3196995" y="2316699"/>
              <a:ext cx="63953" cy="54790"/>
              <a:chOff x="4874196" y="3291088"/>
              <a:chExt cx="37878" cy="32451"/>
            </a:xfrm>
          </p:grpSpPr>
          <p:sp>
            <p:nvSpPr>
              <p:cNvPr id="1153" name="Google Shape;1153;p4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40"/>
            <p:cNvGrpSpPr/>
            <p:nvPr/>
          </p:nvGrpSpPr>
          <p:grpSpPr>
            <a:xfrm>
              <a:off x="3743317" y="3151408"/>
              <a:ext cx="63794" cy="54750"/>
              <a:chOff x="5197770" y="3785466"/>
              <a:chExt cx="37783" cy="32427"/>
            </a:xfrm>
          </p:grpSpPr>
          <p:sp>
            <p:nvSpPr>
              <p:cNvPr id="1156" name="Google Shape;1156;p4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 name="Google Shape;1158;p40"/>
            <p:cNvGrpSpPr/>
            <p:nvPr/>
          </p:nvGrpSpPr>
          <p:grpSpPr>
            <a:xfrm>
              <a:off x="3709429" y="2656117"/>
              <a:ext cx="63780" cy="54631"/>
              <a:chOff x="5177699" y="3492117"/>
              <a:chExt cx="37776" cy="32357"/>
            </a:xfrm>
          </p:grpSpPr>
          <p:sp>
            <p:nvSpPr>
              <p:cNvPr id="1159" name="Google Shape;1159;p4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40"/>
            <p:cNvGrpSpPr/>
            <p:nvPr/>
          </p:nvGrpSpPr>
          <p:grpSpPr>
            <a:xfrm>
              <a:off x="3999382" y="2875996"/>
              <a:ext cx="63940" cy="54671"/>
              <a:chOff x="5349431" y="3622346"/>
              <a:chExt cx="37870" cy="32380"/>
            </a:xfrm>
          </p:grpSpPr>
          <p:sp>
            <p:nvSpPr>
              <p:cNvPr id="1162" name="Google Shape;1162;p4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40"/>
            <p:cNvGrpSpPr/>
            <p:nvPr/>
          </p:nvGrpSpPr>
          <p:grpSpPr>
            <a:xfrm>
              <a:off x="3525657" y="2777450"/>
              <a:ext cx="91096" cy="78042"/>
              <a:chOff x="5068855" y="3563980"/>
              <a:chExt cx="53954" cy="46223"/>
            </a:xfrm>
          </p:grpSpPr>
          <p:sp>
            <p:nvSpPr>
              <p:cNvPr id="1165" name="Google Shape;1165;p4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40"/>
            <p:cNvGrpSpPr/>
            <p:nvPr/>
          </p:nvGrpSpPr>
          <p:grpSpPr>
            <a:xfrm>
              <a:off x="3472978" y="2487936"/>
              <a:ext cx="63940" cy="54790"/>
              <a:chOff x="5037654" y="3392507"/>
              <a:chExt cx="37870" cy="32451"/>
            </a:xfrm>
          </p:grpSpPr>
          <p:sp>
            <p:nvSpPr>
              <p:cNvPr id="1168" name="Google Shape;1168;p4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40"/>
            <p:cNvGrpSpPr/>
            <p:nvPr/>
          </p:nvGrpSpPr>
          <p:grpSpPr>
            <a:xfrm>
              <a:off x="4180258" y="2447620"/>
              <a:ext cx="63940" cy="54790"/>
              <a:chOff x="5456560" y="3368629"/>
              <a:chExt cx="37870" cy="32451"/>
            </a:xfrm>
          </p:grpSpPr>
          <p:sp>
            <p:nvSpPr>
              <p:cNvPr id="1171" name="Google Shape;1171;p4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 name="Google Shape;1173;p40"/>
            <p:cNvGrpSpPr/>
            <p:nvPr/>
          </p:nvGrpSpPr>
          <p:grpSpPr>
            <a:xfrm>
              <a:off x="2997009" y="2671986"/>
              <a:ext cx="78082" cy="66874"/>
              <a:chOff x="4755749" y="3501516"/>
              <a:chExt cx="46246" cy="39608"/>
            </a:xfrm>
          </p:grpSpPr>
          <p:sp>
            <p:nvSpPr>
              <p:cNvPr id="1174" name="Google Shape;1174;p4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40"/>
            <p:cNvGrpSpPr/>
            <p:nvPr/>
          </p:nvGrpSpPr>
          <p:grpSpPr>
            <a:xfrm>
              <a:off x="2871388" y="2645082"/>
              <a:ext cx="63794" cy="54750"/>
              <a:chOff x="4681346" y="3485582"/>
              <a:chExt cx="37783" cy="32427"/>
            </a:xfrm>
          </p:grpSpPr>
          <p:sp>
            <p:nvSpPr>
              <p:cNvPr id="1177" name="Google Shape;1177;p4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40"/>
            <p:cNvGrpSpPr/>
            <p:nvPr/>
          </p:nvGrpSpPr>
          <p:grpSpPr>
            <a:xfrm>
              <a:off x="3016118" y="2316699"/>
              <a:ext cx="63953" cy="54790"/>
              <a:chOff x="4767067" y="3291088"/>
              <a:chExt cx="37878" cy="32451"/>
            </a:xfrm>
          </p:grpSpPr>
          <p:sp>
            <p:nvSpPr>
              <p:cNvPr id="1180" name="Google Shape;1180;p4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40"/>
            <p:cNvGrpSpPr/>
            <p:nvPr/>
          </p:nvGrpSpPr>
          <p:grpSpPr>
            <a:xfrm>
              <a:off x="2882316" y="2509939"/>
              <a:ext cx="63780" cy="54790"/>
              <a:chOff x="4687819" y="3405539"/>
              <a:chExt cx="37776" cy="32451"/>
            </a:xfrm>
          </p:grpSpPr>
          <p:sp>
            <p:nvSpPr>
              <p:cNvPr id="1183" name="Google Shape;1183;p4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40"/>
            <p:cNvGrpSpPr/>
            <p:nvPr/>
          </p:nvGrpSpPr>
          <p:grpSpPr>
            <a:xfrm>
              <a:off x="3279566" y="2576243"/>
              <a:ext cx="89170" cy="76515"/>
              <a:chOff x="4923101" y="3444809"/>
              <a:chExt cx="52813" cy="45318"/>
            </a:xfrm>
          </p:grpSpPr>
          <p:sp>
            <p:nvSpPr>
              <p:cNvPr id="1186" name="Google Shape;1186;p4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 name="Google Shape;1188;p40"/>
            <p:cNvGrpSpPr/>
            <p:nvPr/>
          </p:nvGrpSpPr>
          <p:grpSpPr>
            <a:xfrm>
              <a:off x="3149455" y="2930706"/>
              <a:ext cx="53024" cy="45574"/>
              <a:chOff x="4846040" y="3654750"/>
              <a:chExt cx="31405" cy="26993"/>
            </a:xfrm>
          </p:grpSpPr>
          <p:sp>
            <p:nvSpPr>
              <p:cNvPr id="1189" name="Google Shape;1189;p4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40"/>
            <p:cNvGrpSpPr/>
            <p:nvPr/>
          </p:nvGrpSpPr>
          <p:grpSpPr>
            <a:xfrm>
              <a:off x="3283908" y="2993092"/>
              <a:ext cx="67963" cy="58203"/>
              <a:chOff x="4925673" y="3691700"/>
              <a:chExt cx="40253" cy="34472"/>
            </a:xfrm>
          </p:grpSpPr>
          <p:sp>
            <p:nvSpPr>
              <p:cNvPr id="1192" name="Google Shape;1192;p4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40"/>
            <p:cNvGrpSpPr/>
            <p:nvPr/>
          </p:nvGrpSpPr>
          <p:grpSpPr>
            <a:xfrm>
              <a:off x="3231535" y="3076074"/>
              <a:ext cx="53024" cy="45428"/>
              <a:chOff x="4894653" y="3740848"/>
              <a:chExt cx="31405" cy="26906"/>
            </a:xfrm>
          </p:grpSpPr>
          <p:sp>
            <p:nvSpPr>
              <p:cNvPr id="1195" name="Google Shape;1195;p4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40"/>
            <p:cNvGrpSpPr/>
            <p:nvPr/>
          </p:nvGrpSpPr>
          <p:grpSpPr>
            <a:xfrm>
              <a:off x="3345750" y="3000940"/>
              <a:ext cx="64590" cy="55335"/>
              <a:chOff x="4962300" y="3696348"/>
              <a:chExt cx="38255" cy="32773"/>
            </a:xfrm>
          </p:grpSpPr>
          <p:sp>
            <p:nvSpPr>
              <p:cNvPr id="1198" name="Google Shape;1198;p4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 name="Google Shape;1200;p40"/>
            <p:cNvGrpSpPr/>
            <p:nvPr/>
          </p:nvGrpSpPr>
          <p:grpSpPr>
            <a:xfrm>
              <a:off x="3375947" y="3080297"/>
              <a:ext cx="53183" cy="45535"/>
              <a:chOff x="4980185" y="3743349"/>
              <a:chExt cx="31499" cy="26969"/>
            </a:xfrm>
          </p:grpSpPr>
          <p:sp>
            <p:nvSpPr>
              <p:cNvPr id="1201" name="Google Shape;1201;p4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 name="Google Shape;1203;p40"/>
            <p:cNvGrpSpPr/>
            <p:nvPr/>
          </p:nvGrpSpPr>
          <p:grpSpPr>
            <a:xfrm>
              <a:off x="3432649" y="3065039"/>
              <a:ext cx="53183" cy="45535"/>
              <a:chOff x="5013768" y="3734312"/>
              <a:chExt cx="31499" cy="26969"/>
            </a:xfrm>
          </p:grpSpPr>
          <p:sp>
            <p:nvSpPr>
              <p:cNvPr id="1204" name="Google Shape;1204;p4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 name="Google Shape;1206;p40"/>
            <p:cNvGrpSpPr/>
            <p:nvPr/>
          </p:nvGrpSpPr>
          <p:grpSpPr>
            <a:xfrm>
              <a:off x="3471371" y="3116085"/>
              <a:ext cx="53183" cy="45415"/>
              <a:chOff x="5036703" y="3764545"/>
              <a:chExt cx="31499" cy="26898"/>
            </a:xfrm>
          </p:grpSpPr>
          <p:sp>
            <p:nvSpPr>
              <p:cNvPr id="1207" name="Google Shape;1207;p4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 name="Google Shape;1209;p40"/>
            <p:cNvGrpSpPr/>
            <p:nvPr/>
          </p:nvGrpSpPr>
          <p:grpSpPr>
            <a:xfrm>
              <a:off x="3330970" y="3122512"/>
              <a:ext cx="53024" cy="45415"/>
              <a:chOff x="4953546" y="3768352"/>
              <a:chExt cx="31405" cy="26898"/>
            </a:xfrm>
          </p:grpSpPr>
          <p:sp>
            <p:nvSpPr>
              <p:cNvPr id="1210" name="Google Shape;1210;p4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 name="Google Shape;1212;p40"/>
            <p:cNvGrpSpPr/>
            <p:nvPr/>
          </p:nvGrpSpPr>
          <p:grpSpPr>
            <a:xfrm>
              <a:off x="3349919" y="3199611"/>
              <a:ext cx="53183" cy="45574"/>
              <a:chOff x="4964770" y="3814016"/>
              <a:chExt cx="31499" cy="26993"/>
            </a:xfrm>
          </p:grpSpPr>
          <p:sp>
            <p:nvSpPr>
              <p:cNvPr id="1213" name="Google Shape;1213;p4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40"/>
            <p:cNvGrpSpPr/>
            <p:nvPr/>
          </p:nvGrpSpPr>
          <p:grpSpPr>
            <a:xfrm>
              <a:off x="3279884" y="3176798"/>
              <a:ext cx="53130" cy="45415"/>
              <a:chOff x="4923290" y="3800504"/>
              <a:chExt cx="31468" cy="26898"/>
            </a:xfrm>
          </p:grpSpPr>
          <p:sp>
            <p:nvSpPr>
              <p:cNvPr id="1216" name="Google Shape;1216;p4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40"/>
            <p:cNvGrpSpPr/>
            <p:nvPr/>
          </p:nvGrpSpPr>
          <p:grpSpPr>
            <a:xfrm>
              <a:off x="3592651" y="2924279"/>
              <a:ext cx="53024" cy="45574"/>
              <a:chOff x="5108534" y="3650943"/>
              <a:chExt cx="31405" cy="26993"/>
            </a:xfrm>
          </p:grpSpPr>
          <p:sp>
            <p:nvSpPr>
              <p:cNvPr id="1219" name="Google Shape;1219;p4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 name="Google Shape;1221;p40"/>
            <p:cNvGrpSpPr/>
            <p:nvPr/>
          </p:nvGrpSpPr>
          <p:grpSpPr>
            <a:xfrm>
              <a:off x="3610963" y="3109658"/>
              <a:ext cx="53183" cy="45574"/>
              <a:chOff x="5119380" y="3760739"/>
              <a:chExt cx="31499" cy="26993"/>
            </a:xfrm>
          </p:grpSpPr>
          <p:sp>
            <p:nvSpPr>
              <p:cNvPr id="1222" name="Google Shape;1222;p4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 name="Google Shape;1224;p40"/>
            <p:cNvGrpSpPr/>
            <p:nvPr/>
          </p:nvGrpSpPr>
          <p:grpSpPr>
            <a:xfrm>
              <a:off x="3610963" y="3156082"/>
              <a:ext cx="53183" cy="45574"/>
              <a:chOff x="5119380" y="3788235"/>
              <a:chExt cx="31499" cy="26993"/>
            </a:xfrm>
          </p:grpSpPr>
          <p:sp>
            <p:nvSpPr>
              <p:cNvPr id="1225" name="Google Shape;1225;p4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40"/>
            <p:cNvGrpSpPr/>
            <p:nvPr/>
          </p:nvGrpSpPr>
          <p:grpSpPr>
            <a:xfrm>
              <a:off x="3676177" y="3303057"/>
              <a:ext cx="53024" cy="45588"/>
              <a:chOff x="5158005" y="3875284"/>
              <a:chExt cx="31405" cy="27001"/>
            </a:xfrm>
          </p:grpSpPr>
          <p:sp>
            <p:nvSpPr>
              <p:cNvPr id="1228" name="Google Shape;1228;p4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 name="Google Shape;1230;p40"/>
            <p:cNvGrpSpPr/>
            <p:nvPr/>
          </p:nvGrpSpPr>
          <p:grpSpPr>
            <a:xfrm>
              <a:off x="3803074" y="3116085"/>
              <a:ext cx="53183" cy="45415"/>
              <a:chOff x="5233163" y="3764545"/>
              <a:chExt cx="31499" cy="26898"/>
            </a:xfrm>
          </p:grpSpPr>
          <p:sp>
            <p:nvSpPr>
              <p:cNvPr id="1231" name="Google Shape;1231;p4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40"/>
            <p:cNvGrpSpPr/>
            <p:nvPr/>
          </p:nvGrpSpPr>
          <p:grpSpPr>
            <a:xfrm>
              <a:off x="3875685" y="3185310"/>
              <a:ext cx="53183" cy="45428"/>
              <a:chOff x="5276168" y="3805545"/>
              <a:chExt cx="31499" cy="26906"/>
            </a:xfrm>
          </p:grpSpPr>
          <p:sp>
            <p:nvSpPr>
              <p:cNvPr id="1234" name="Google Shape;1234;p4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 name="Google Shape;1236;p40"/>
            <p:cNvGrpSpPr/>
            <p:nvPr/>
          </p:nvGrpSpPr>
          <p:grpSpPr>
            <a:xfrm>
              <a:off x="3905882" y="3263631"/>
              <a:ext cx="53024" cy="45495"/>
              <a:chOff x="5294053" y="3851933"/>
              <a:chExt cx="31405" cy="26945"/>
            </a:xfrm>
          </p:grpSpPr>
          <p:sp>
            <p:nvSpPr>
              <p:cNvPr id="1237" name="Google Shape;1237;p4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40"/>
            <p:cNvGrpSpPr/>
            <p:nvPr/>
          </p:nvGrpSpPr>
          <p:grpSpPr>
            <a:xfrm>
              <a:off x="3986368" y="3263578"/>
              <a:ext cx="53024" cy="45548"/>
              <a:chOff x="5341723" y="3851902"/>
              <a:chExt cx="31405" cy="26977"/>
            </a:xfrm>
          </p:grpSpPr>
          <p:sp>
            <p:nvSpPr>
              <p:cNvPr id="1240" name="Google Shape;1240;p4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 name="Google Shape;1242;p40"/>
            <p:cNvGrpSpPr/>
            <p:nvPr/>
          </p:nvGrpSpPr>
          <p:grpSpPr>
            <a:xfrm>
              <a:off x="3502046" y="2682689"/>
              <a:ext cx="53024" cy="45574"/>
              <a:chOff x="5054871" y="3507855"/>
              <a:chExt cx="31405" cy="26993"/>
            </a:xfrm>
          </p:grpSpPr>
          <p:sp>
            <p:nvSpPr>
              <p:cNvPr id="1243" name="Google Shape;1243;p4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 name="Google Shape;1245;p40"/>
            <p:cNvGrpSpPr/>
            <p:nvPr/>
          </p:nvGrpSpPr>
          <p:grpSpPr>
            <a:xfrm>
              <a:off x="3201019" y="2965445"/>
              <a:ext cx="53024" cy="45535"/>
              <a:chOff x="4876579" y="3675325"/>
              <a:chExt cx="31405" cy="26969"/>
            </a:xfrm>
          </p:grpSpPr>
          <p:sp>
            <p:nvSpPr>
              <p:cNvPr id="1246" name="Google Shape;1246;p4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 name="Google Shape;1248;p40"/>
            <p:cNvGrpSpPr/>
            <p:nvPr/>
          </p:nvGrpSpPr>
          <p:grpSpPr>
            <a:xfrm>
              <a:off x="3143028" y="2987409"/>
              <a:ext cx="53024" cy="45574"/>
              <a:chOff x="4842233" y="3688333"/>
              <a:chExt cx="31405" cy="26993"/>
            </a:xfrm>
          </p:grpSpPr>
          <p:sp>
            <p:nvSpPr>
              <p:cNvPr id="1249" name="Google Shape;1249;p4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 name="Google Shape;1251;p40"/>
            <p:cNvGrpSpPr/>
            <p:nvPr/>
          </p:nvGrpSpPr>
          <p:grpSpPr>
            <a:xfrm>
              <a:off x="3726612" y="2851827"/>
              <a:ext cx="53024" cy="45588"/>
              <a:chOff x="5187876" y="3608032"/>
              <a:chExt cx="31405" cy="27001"/>
            </a:xfrm>
          </p:grpSpPr>
          <p:sp>
            <p:nvSpPr>
              <p:cNvPr id="1252" name="Google Shape;1252;p4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 name="Google Shape;1254;p40"/>
            <p:cNvSpPr/>
            <p:nvPr/>
          </p:nvSpPr>
          <p:spPr>
            <a:xfrm>
              <a:off x="3650150" y="2517522"/>
              <a:ext cx="71832" cy="61672"/>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3676815" y="2533882"/>
              <a:ext cx="28937" cy="28924"/>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 name="Google Shape;1256;p40"/>
            <p:cNvGrpSpPr/>
            <p:nvPr/>
          </p:nvGrpSpPr>
          <p:grpSpPr>
            <a:xfrm>
              <a:off x="3863960" y="2338783"/>
              <a:ext cx="67963" cy="58084"/>
              <a:chOff x="5269224" y="3304167"/>
              <a:chExt cx="40253" cy="34402"/>
            </a:xfrm>
          </p:grpSpPr>
          <p:sp>
            <p:nvSpPr>
              <p:cNvPr id="1257" name="Google Shape;1257;p4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40"/>
            <p:cNvGrpSpPr/>
            <p:nvPr/>
          </p:nvGrpSpPr>
          <p:grpSpPr>
            <a:xfrm>
              <a:off x="3962107" y="2629944"/>
              <a:ext cx="84191" cy="72133"/>
              <a:chOff x="5327354" y="3476615"/>
              <a:chExt cx="49864" cy="42723"/>
            </a:xfrm>
          </p:grpSpPr>
          <p:sp>
            <p:nvSpPr>
              <p:cNvPr id="1260" name="Google Shape;1260;p4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 name="Google Shape;1262;p40"/>
            <p:cNvSpPr/>
            <p:nvPr/>
          </p:nvSpPr>
          <p:spPr>
            <a:xfrm>
              <a:off x="3899468" y="3012307"/>
              <a:ext cx="53014" cy="4541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a:off x="3923398" y="3028641"/>
              <a:ext cx="12868" cy="12868"/>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 name="Google Shape;1264;p40"/>
            <p:cNvGrpSpPr/>
            <p:nvPr/>
          </p:nvGrpSpPr>
          <p:grpSpPr>
            <a:xfrm>
              <a:off x="3986368" y="3135353"/>
              <a:ext cx="53024" cy="45415"/>
              <a:chOff x="5341723" y="3775957"/>
              <a:chExt cx="31405" cy="26898"/>
            </a:xfrm>
          </p:grpSpPr>
          <p:sp>
            <p:nvSpPr>
              <p:cNvPr id="1265" name="Google Shape;1265;p4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 name="Google Shape;1267;p40"/>
            <p:cNvGrpSpPr/>
            <p:nvPr/>
          </p:nvGrpSpPr>
          <p:grpSpPr>
            <a:xfrm>
              <a:off x="4150699" y="3005880"/>
              <a:ext cx="53024" cy="45415"/>
              <a:chOff x="5439053" y="3699274"/>
              <a:chExt cx="31405" cy="26898"/>
            </a:xfrm>
          </p:grpSpPr>
          <p:sp>
            <p:nvSpPr>
              <p:cNvPr id="1268" name="Google Shape;1268;p4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40"/>
            <p:cNvGrpSpPr/>
            <p:nvPr/>
          </p:nvGrpSpPr>
          <p:grpSpPr>
            <a:xfrm>
              <a:off x="4105722" y="2875929"/>
              <a:ext cx="53183" cy="45574"/>
              <a:chOff x="5412414" y="3622307"/>
              <a:chExt cx="31499" cy="26993"/>
            </a:xfrm>
          </p:grpSpPr>
          <p:sp>
            <p:nvSpPr>
              <p:cNvPr id="1271" name="Google Shape;1271;p4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 name="Google Shape;1273;p40"/>
            <p:cNvGrpSpPr/>
            <p:nvPr/>
          </p:nvGrpSpPr>
          <p:grpSpPr>
            <a:xfrm>
              <a:off x="4213510" y="2625442"/>
              <a:ext cx="45309" cy="45468"/>
              <a:chOff x="5476254" y="3473949"/>
              <a:chExt cx="26835" cy="26930"/>
            </a:xfrm>
          </p:grpSpPr>
          <p:sp>
            <p:nvSpPr>
              <p:cNvPr id="1274" name="Google Shape;1274;p4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 name="Google Shape;1276;p40"/>
            <p:cNvGrpSpPr/>
            <p:nvPr/>
          </p:nvGrpSpPr>
          <p:grpSpPr>
            <a:xfrm>
              <a:off x="4362583" y="2638350"/>
              <a:ext cx="53011" cy="45415"/>
              <a:chOff x="5564547" y="3481594"/>
              <a:chExt cx="31397" cy="26898"/>
            </a:xfrm>
          </p:grpSpPr>
          <p:sp>
            <p:nvSpPr>
              <p:cNvPr id="1277" name="Google Shape;1277;p4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40"/>
            <p:cNvGrpSpPr/>
            <p:nvPr/>
          </p:nvGrpSpPr>
          <p:grpSpPr>
            <a:xfrm>
              <a:off x="4311179" y="2619068"/>
              <a:ext cx="53011" cy="45428"/>
              <a:chOff x="5534101" y="3470174"/>
              <a:chExt cx="31397" cy="26906"/>
            </a:xfrm>
          </p:grpSpPr>
          <p:sp>
            <p:nvSpPr>
              <p:cNvPr id="1280" name="Google Shape;1280;p4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40"/>
            <p:cNvGrpSpPr/>
            <p:nvPr/>
          </p:nvGrpSpPr>
          <p:grpSpPr>
            <a:xfrm>
              <a:off x="4440811" y="2356205"/>
              <a:ext cx="53183" cy="45481"/>
              <a:chOff x="5610879" y="3314486"/>
              <a:chExt cx="31499" cy="26938"/>
            </a:xfrm>
          </p:grpSpPr>
          <p:sp>
            <p:nvSpPr>
              <p:cNvPr id="1283" name="Google Shape;1283;p4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40"/>
            <p:cNvGrpSpPr/>
            <p:nvPr/>
          </p:nvGrpSpPr>
          <p:grpSpPr>
            <a:xfrm>
              <a:off x="3130015" y="2671760"/>
              <a:ext cx="53183" cy="45415"/>
              <a:chOff x="4834525" y="3501382"/>
              <a:chExt cx="31499" cy="26898"/>
            </a:xfrm>
          </p:grpSpPr>
          <p:sp>
            <p:nvSpPr>
              <p:cNvPr id="1286" name="Google Shape;1286;p4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40"/>
            <p:cNvGrpSpPr/>
            <p:nvPr/>
          </p:nvGrpSpPr>
          <p:grpSpPr>
            <a:xfrm>
              <a:off x="3237962" y="2804766"/>
              <a:ext cx="53024" cy="45415"/>
              <a:chOff x="4898460" y="3580158"/>
              <a:chExt cx="31405" cy="26898"/>
            </a:xfrm>
          </p:grpSpPr>
          <p:sp>
            <p:nvSpPr>
              <p:cNvPr id="1289" name="Google Shape;1289;p4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40"/>
            <p:cNvGrpSpPr/>
            <p:nvPr/>
          </p:nvGrpSpPr>
          <p:grpSpPr>
            <a:xfrm>
              <a:off x="3211297" y="2851827"/>
              <a:ext cx="53183" cy="45588"/>
              <a:chOff x="4882667" y="3608032"/>
              <a:chExt cx="31499" cy="27001"/>
            </a:xfrm>
          </p:grpSpPr>
          <p:sp>
            <p:nvSpPr>
              <p:cNvPr id="1292" name="Google Shape;1292;p4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0"/>
            <p:cNvGrpSpPr/>
            <p:nvPr/>
          </p:nvGrpSpPr>
          <p:grpSpPr>
            <a:xfrm>
              <a:off x="3144954" y="2891293"/>
              <a:ext cx="27475" cy="27329"/>
              <a:chOff x="4843373" y="3631407"/>
              <a:chExt cx="16273" cy="16186"/>
            </a:xfrm>
          </p:grpSpPr>
          <p:sp>
            <p:nvSpPr>
              <p:cNvPr id="1295" name="Google Shape;1295;p4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40"/>
            <p:cNvGrpSpPr/>
            <p:nvPr/>
          </p:nvGrpSpPr>
          <p:grpSpPr>
            <a:xfrm>
              <a:off x="2949775" y="2824047"/>
              <a:ext cx="53183" cy="45415"/>
              <a:chOff x="4727773" y="3591578"/>
              <a:chExt cx="31499" cy="26898"/>
            </a:xfrm>
          </p:grpSpPr>
          <p:sp>
            <p:nvSpPr>
              <p:cNvPr id="1298" name="Google Shape;1298;p4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 name="Google Shape;1300;p40"/>
            <p:cNvSpPr/>
            <p:nvPr/>
          </p:nvSpPr>
          <p:spPr>
            <a:xfrm>
              <a:off x="2821909" y="2876407"/>
              <a:ext cx="53027" cy="45431"/>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0"/>
            <p:cNvSpPr/>
            <p:nvPr/>
          </p:nvSpPr>
          <p:spPr>
            <a:xfrm>
              <a:off x="2845852" y="2892741"/>
              <a:ext cx="12855" cy="12868"/>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2" name="Google Shape;1302;p40"/>
            <p:cNvGrpSpPr/>
            <p:nvPr/>
          </p:nvGrpSpPr>
          <p:grpSpPr>
            <a:xfrm>
              <a:off x="2749949" y="2800105"/>
              <a:ext cx="53183" cy="45588"/>
              <a:chOff x="4609421" y="3577398"/>
              <a:chExt cx="31499" cy="27001"/>
            </a:xfrm>
          </p:grpSpPr>
          <p:sp>
            <p:nvSpPr>
              <p:cNvPr id="1303" name="Google Shape;1303;p4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40"/>
            <p:cNvGrpSpPr/>
            <p:nvPr/>
          </p:nvGrpSpPr>
          <p:grpSpPr>
            <a:xfrm>
              <a:off x="2817261" y="2800105"/>
              <a:ext cx="53183" cy="45588"/>
              <a:chOff x="4649289" y="3577398"/>
              <a:chExt cx="31499" cy="27001"/>
            </a:xfrm>
          </p:grpSpPr>
          <p:sp>
            <p:nvSpPr>
              <p:cNvPr id="1306" name="Google Shape;1306;p4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 name="Google Shape;1308;p40"/>
            <p:cNvGrpSpPr/>
            <p:nvPr/>
          </p:nvGrpSpPr>
          <p:grpSpPr>
            <a:xfrm>
              <a:off x="2743522" y="2904997"/>
              <a:ext cx="53183" cy="45428"/>
              <a:chOff x="4605614" y="3639523"/>
              <a:chExt cx="31499" cy="26906"/>
            </a:xfrm>
          </p:grpSpPr>
          <p:sp>
            <p:nvSpPr>
              <p:cNvPr id="1309" name="Google Shape;1309;p4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40"/>
            <p:cNvGrpSpPr/>
            <p:nvPr/>
          </p:nvGrpSpPr>
          <p:grpSpPr>
            <a:xfrm>
              <a:off x="3046647" y="2870086"/>
              <a:ext cx="45468" cy="45322"/>
              <a:chOff x="4785149" y="3618846"/>
              <a:chExt cx="26930" cy="26843"/>
            </a:xfrm>
          </p:grpSpPr>
          <p:sp>
            <p:nvSpPr>
              <p:cNvPr id="1312" name="Google Shape;1312;p4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40"/>
            <p:cNvGrpSpPr/>
            <p:nvPr/>
          </p:nvGrpSpPr>
          <p:grpSpPr>
            <a:xfrm>
              <a:off x="3088889" y="2840912"/>
              <a:ext cx="53024" cy="45415"/>
              <a:chOff x="4810167" y="3601567"/>
              <a:chExt cx="31405" cy="26898"/>
            </a:xfrm>
          </p:grpSpPr>
          <p:sp>
            <p:nvSpPr>
              <p:cNvPr id="1315" name="Google Shape;1315;p4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40"/>
            <p:cNvGrpSpPr/>
            <p:nvPr/>
          </p:nvGrpSpPr>
          <p:grpSpPr>
            <a:xfrm>
              <a:off x="3124065" y="2455388"/>
              <a:ext cx="53024" cy="45415"/>
              <a:chOff x="4831002" y="3373230"/>
              <a:chExt cx="31405" cy="26898"/>
            </a:xfrm>
          </p:grpSpPr>
          <p:sp>
            <p:nvSpPr>
              <p:cNvPr id="1318" name="Google Shape;1318;p4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40"/>
            <p:cNvGrpSpPr/>
            <p:nvPr/>
          </p:nvGrpSpPr>
          <p:grpSpPr>
            <a:xfrm>
              <a:off x="2935487" y="2424700"/>
              <a:ext cx="53183" cy="45588"/>
              <a:chOff x="4719311" y="3355054"/>
              <a:chExt cx="31499" cy="27001"/>
            </a:xfrm>
          </p:grpSpPr>
          <p:sp>
            <p:nvSpPr>
              <p:cNvPr id="1321" name="Google Shape;1321;p4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40"/>
            <p:cNvGrpSpPr/>
            <p:nvPr/>
          </p:nvGrpSpPr>
          <p:grpSpPr>
            <a:xfrm>
              <a:off x="3069620" y="2585445"/>
              <a:ext cx="45468" cy="45468"/>
              <a:chOff x="4798755" y="3450260"/>
              <a:chExt cx="26930" cy="26930"/>
            </a:xfrm>
          </p:grpSpPr>
          <p:sp>
            <p:nvSpPr>
              <p:cNvPr id="1324" name="Google Shape;1324;p4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40"/>
            <p:cNvGrpSpPr/>
            <p:nvPr/>
          </p:nvGrpSpPr>
          <p:grpSpPr>
            <a:xfrm>
              <a:off x="2810993" y="2614646"/>
              <a:ext cx="53024" cy="45508"/>
              <a:chOff x="4645576" y="3467555"/>
              <a:chExt cx="31405" cy="26953"/>
            </a:xfrm>
          </p:grpSpPr>
          <p:sp>
            <p:nvSpPr>
              <p:cNvPr id="1327" name="Google Shape;1327;p4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 name="Google Shape;1329;p40"/>
            <p:cNvGrpSpPr/>
            <p:nvPr/>
          </p:nvGrpSpPr>
          <p:grpSpPr>
            <a:xfrm>
              <a:off x="2881998" y="2811193"/>
              <a:ext cx="53183" cy="45415"/>
              <a:chOff x="4687631" y="3583965"/>
              <a:chExt cx="31499" cy="26898"/>
            </a:xfrm>
          </p:grpSpPr>
          <p:sp>
            <p:nvSpPr>
              <p:cNvPr id="1330" name="Google Shape;1330;p4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40"/>
            <p:cNvGrpSpPr/>
            <p:nvPr/>
          </p:nvGrpSpPr>
          <p:grpSpPr>
            <a:xfrm>
              <a:off x="2935487" y="2620994"/>
              <a:ext cx="53183" cy="45588"/>
              <a:chOff x="4719311" y="3471314"/>
              <a:chExt cx="31499" cy="27001"/>
            </a:xfrm>
          </p:grpSpPr>
          <p:sp>
            <p:nvSpPr>
              <p:cNvPr id="1333" name="Google Shape;1333;p4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 name="Google Shape;1335;p40"/>
            <p:cNvGrpSpPr/>
            <p:nvPr/>
          </p:nvGrpSpPr>
          <p:grpSpPr>
            <a:xfrm>
              <a:off x="2935487" y="2558674"/>
              <a:ext cx="53183" cy="45415"/>
              <a:chOff x="4719311" y="3434404"/>
              <a:chExt cx="31499" cy="26898"/>
            </a:xfrm>
          </p:grpSpPr>
          <p:sp>
            <p:nvSpPr>
              <p:cNvPr id="1336" name="Google Shape;1336;p4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40"/>
            <p:cNvGrpSpPr/>
            <p:nvPr/>
          </p:nvGrpSpPr>
          <p:grpSpPr>
            <a:xfrm>
              <a:off x="3019173" y="2503579"/>
              <a:ext cx="53183" cy="45415"/>
              <a:chOff x="4768876" y="3401772"/>
              <a:chExt cx="31499" cy="26898"/>
            </a:xfrm>
          </p:grpSpPr>
          <p:sp>
            <p:nvSpPr>
              <p:cNvPr id="1339" name="Google Shape;1339;p4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40"/>
            <p:cNvGrpSpPr/>
            <p:nvPr/>
          </p:nvGrpSpPr>
          <p:grpSpPr>
            <a:xfrm>
              <a:off x="3007925" y="2621100"/>
              <a:ext cx="45481" cy="45481"/>
              <a:chOff x="4762214" y="3471377"/>
              <a:chExt cx="26938" cy="26938"/>
            </a:xfrm>
          </p:grpSpPr>
          <p:sp>
            <p:nvSpPr>
              <p:cNvPr id="1342" name="Google Shape;1342;p4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 name="Google Shape;1344;p40"/>
            <p:cNvGrpSpPr/>
            <p:nvPr/>
          </p:nvGrpSpPr>
          <p:grpSpPr>
            <a:xfrm>
              <a:off x="3055637" y="2407357"/>
              <a:ext cx="53024" cy="45415"/>
              <a:chOff x="4790473" y="3344782"/>
              <a:chExt cx="31405" cy="26898"/>
            </a:xfrm>
          </p:grpSpPr>
          <p:sp>
            <p:nvSpPr>
              <p:cNvPr id="1345" name="Google Shape;1345;p4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40"/>
            <p:cNvGrpSpPr/>
            <p:nvPr/>
          </p:nvGrpSpPr>
          <p:grpSpPr>
            <a:xfrm>
              <a:off x="3111862" y="3430445"/>
              <a:ext cx="63143" cy="54086"/>
              <a:chOff x="4823774" y="3950733"/>
              <a:chExt cx="37398" cy="32034"/>
            </a:xfrm>
          </p:grpSpPr>
          <p:sp>
            <p:nvSpPr>
              <p:cNvPr id="1348" name="Google Shape;1348;p4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40"/>
            <p:cNvGrpSpPr/>
            <p:nvPr/>
          </p:nvGrpSpPr>
          <p:grpSpPr>
            <a:xfrm>
              <a:off x="3111224" y="3700306"/>
              <a:ext cx="53024" cy="45428"/>
              <a:chOff x="4823396" y="4110566"/>
              <a:chExt cx="31405" cy="26906"/>
            </a:xfrm>
          </p:grpSpPr>
          <p:sp>
            <p:nvSpPr>
              <p:cNvPr id="1351" name="Google Shape;1351;p4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 name="Google Shape;1353;p40"/>
            <p:cNvGrpSpPr/>
            <p:nvPr/>
          </p:nvGrpSpPr>
          <p:grpSpPr>
            <a:xfrm>
              <a:off x="3136442" y="3211656"/>
              <a:ext cx="53183" cy="45415"/>
              <a:chOff x="4838332" y="3821150"/>
              <a:chExt cx="31499" cy="26898"/>
            </a:xfrm>
          </p:grpSpPr>
          <p:sp>
            <p:nvSpPr>
              <p:cNvPr id="1354" name="Google Shape;1354;p4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 name="Google Shape;1356;p40"/>
            <p:cNvGrpSpPr/>
            <p:nvPr/>
          </p:nvGrpSpPr>
          <p:grpSpPr>
            <a:xfrm>
              <a:off x="2837499" y="3201284"/>
              <a:ext cx="62174" cy="53223"/>
              <a:chOff x="4661275" y="3815007"/>
              <a:chExt cx="36824" cy="31523"/>
            </a:xfrm>
          </p:grpSpPr>
          <p:sp>
            <p:nvSpPr>
              <p:cNvPr id="1357" name="Google Shape;1357;p4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 name="Google Shape;1359;p40"/>
            <p:cNvGrpSpPr/>
            <p:nvPr/>
          </p:nvGrpSpPr>
          <p:grpSpPr>
            <a:xfrm>
              <a:off x="2664815" y="3262117"/>
              <a:ext cx="56716" cy="48456"/>
              <a:chOff x="4558998" y="3851037"/>
              <a:chExt cx="33591" cy="28699"/>
            </a:xfrm>
          </p:grpSpPr>
          <p:sp>
            <p:nvSpPr>
              <p:cNvPr id="1360" name="Google Shape;1360;p4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 name="Google Shape;1362;p40"/>
            <p:cNvGrpSpPr/>
            <p:nvPr/>
          </p:nvGrpSpPr>
          <p:grpSpPr>
            <a:xfrm>
              <a:off x="2897415" y="2903417"/>
              <a:ext cx="56716" cy="48615"/>
              <a:chOff x="4696762" y="3638587"/>
              <a:chExt cx="33591" cy="28794"/>
            </a:xfrm>
          </p:grpSpPr>
          <p:sp>
            <p:nvSpPr>
              <p:cNvPr id="1363" name="Google Shape;1363;p4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 name="Google Shape;1365;p40"/>
            <p:cNvGrpSpPr/>
            <p:nvPr/>
          </p:nvGrpSpPr>
          <p:grpSpPr>
            <a:xfrm>
              <a:off x="3290335" y="3410871"/>
              <a:ext cx="56556" cy="48443"/>
              <a:chOff x="4929479" y="3939140"/>
              <a:chExt cx="33497" cy="28692"/>
            </a:xfrm>
          </p:grpSpPr>
          <p:sp>
            <p:nvSpPr>
              <p:cNvPr id="1366" name="Google Shape;1366;p4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40"/>
            <p:cNvGrpSpPr/>
            <p:nvPr/>
          </p:nvGrpSpPr>
          <p:grpSpPr>
            <a:xfrm>
              <a:off x="3252582" y="3490055"/>
              <a:ext cx="56556" cy="48456"/>
              <a:chOff x="4907119" y="3986039"/>
              <a:chExt cx="33497" cy="28699"/>
            </a:xfrm>
          </p:grpSpPr>
          <p:sp>
            <p:nvSpPr>
              <p:cNvPr id="1369" name="Google Shape;1369;p4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 name="Google Shape;1371;p40"/>
            <p:cNvGrpSpPr/>
            <p:nvPr/>
          </p:nvGrpSpPr>
          <p:grpSpPr>
            <a:xfrm>
              <a:off x="3260457" y="3594842"/>
              <a:ext cx="56716" cy="48562"/>
              <a:chOff x="4911783" y="4048102"/>
              <a:chExt cx="33591" cy="28762"/>
            </a:xfrm>
          </p:grpSpPr>
          <p:sp>
            <p:nvSpPr>
              <p:cNvPr id="1372" name="Google Shape;1372;p4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 name="Google Shape;1374;p40"/>
            <p:cNvSpPr/>
            <p:nvPr/>
          </p:nvSpPr>
          <p:spPr>
            <a:xfrm>
              <a:off x="2925686" y="3402997"/>
              <a:ext cx="56560" cy="48445"/>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0"/>
            <p:cNvSpPr/>
            <p:nvPr/>
          </p:nvSpPr>
          <p:spPr>
            <a:xfrm>
              <a:off x="2950107" y="3419303"/>
              <a:ext cx="15750" cy="15923"/>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 name="Google Shape;1376;p40"/>
            <p:cNvGrpSpPr/>
            <p:nvPr/>
          </p:nvGrpSpPr>
          <p:grpSpPr>
            <a:xfrm>
              <a:off x="3008615" y="3239847"/>
              <a:ext cx="71615" cy="61244"/>
              <a:chOff x="4762623" y="3837847"/>
              <a:chExt cx="42416" cy="36273"/>
            </a:xfrm>
          </p:grpSpPr>
          <p:sp>
            <p:nvSpPr>
              <p:cNvPr id="1377" name="Google Shape;1377;p4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 name="Google Shape;1379;p40"/>
            <p:cNvGrpSpPr/>
            <p:nvPr/>
          </p:nvGrpSpPr>
          <p:grpSpPr>
            <a:xfrm>
              <a:off x="2980623" y="3690851"/>
              <a:ext cx="56556" cy="48456"/>
              <a:chOff x="4746044" y="4104966"/>
              <a:chExt cx="33497" cy="28699"/>
            </a:xfrm>
          </p:grpSpPr>
          <p:sp>
            <p:nvSpPr>
              <p:cNvPr id="1380" name="Google Shape;1380;p4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40"/>
            <p:cNvGrpSpPr/>
            <p:nvPr/>
          </p:nvGrpSpPr>
          <p:grpSpPr>
            <a:xfrm>
              <a:off x="3172429" y="3788082"/>
              <a:ext cx="56716" cy="48562"/>
              <a:chOff x="4859646" y="4162554"/>
              <a:chExt cx="33591" cy="28762"/>
            </a:xfrm>
          </p:grpSpPr>
          <p:sp>
            <p:nvSpPr>
              <p:cNvPr id="1383" name="Google Shape;1383;p4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40"/>
            <p:cNvGrpSpPr/>
            <p:nvPr/>
          </p:nvGrpSpPr>
          <p:grpSpPr>
            <a:xfrm>
              <a:off x="1075792" y="2305943"/>
              <a:ext cx="1395943" cy="1855831"/>
              <a:chOff x="3617857" y="3284717"/>
              <a:chExt cx="826785" cy="1099165"/>
            </a:xfrm>
          </p:grpSpPr>
          <p:sp>
            <p:nvSpPr>
              <p:cNvPr id="1386" name="Google Shape;1386;p4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0"/>
              <p:cNvSpPr/>
              <p:nvPr/>
            </p:nvSpPr>
            <p:spPr>
              <a:xfrm>
                <a:off x="4230666" y="3943372"/>
                <a:ext cx="15612" cy="77934"/>
              </a:xfrm>
              <a:custGeom>
                <a:avLst/>
                <a:gdLst/>
                <a:ahLst/>
                <a:cxnLst/>
                <a:rect l="l" t="t" r="r" b="b"/>
                <a:pathLst>
                  <a:path w="1985" h="9909" fill="none" extrusionOk="0">
                    <a:moveTo>
                      <a:pt x="1984" y="9908"/>
                    </a:moveTo>
                    <a:lnTo>
                      <a:pt x="0"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0"/>
              <p:cNvSpPr/>
              <p:nvPr/>
            </p:nvSpPr>
            <p:spPr>
              <a:xfrm>
                <a:off x="4234473" y="3939573"/>
                <a:ext cx="143953" cy="22171"/>
              </a:xfrm>
              <a:custGeom>
                <a:avLst/>
                <a:gdLst/>
                <a:ahLst/>
                <a:cxnLst/>
                <a:rect l="l" t="t" r="r" b="b"/>
                <a:pathLst>
                  <a:path w="18303" h="2819" fill="none" extrusionOk="0">
                    <a:moveTo>
                      <a:pt x="0" y="0"/>
                    </a:moveTo>
                    <a:lnTo>
                      <a:pt x="18303" y="2819"/>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0"/>
              <p:cNvSpPr/>
              <p:nvPr/>
            </p:nvSpPr>
            <p:spPr>
              <a:xfrm>
                <a:off x="4300405" y="4023579"/>
                <a:ext cx="24264" cy="112650"/>
              </a:xfrm>
              <a:custGeom>
                <a:avLst/>
                <a:gdLst/>
                <a:ahLst/>
                <a:cxnLst/>
                <a:rect l="l" t="t" r="r" b="b"/>
                <a:pathLst>
                  <a:path w="3085" h="14323" fill="none" extrusionOk="0">
                    <a:moveTo>
                      <a:pt x="0" y="14323"/>
                    </a:moveTo>
                    <a:lnTo>
                      <a:pt x="3085"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0"/>
              <p:cNvSpPr/>
              <p:nvPr/>
            </p:nvSpPr>
            <p:spPr>
              <a:xfrm>
                <a:off x="4324661" y="4019772"/>
                <a:ext cx="40544" cy="140154"/>
              </a:xfrm>
              <a:custGeom>
                <a:avLst/>
                <a:gdLst/>
                <a:ahLst/>
                <a:cxnLst/>
                <a:rect l="l" t="t" r="r" b="b"/>
                <a:pathLst>
                  <a:path w="5155" h="17820" fill="none" extrusionOk="0">
                    <a:moveTo>
                      <a:pt x="1" y="1"/>
                    </a:moveTo>
                    <a:lnTo>
                      <a:pt x="5154" y="17819"/>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0"/>
              <p:cNvSpPr/>
              <p:nvPr/>
            </p:nvSpPr>
            <p:spPr>
              <a:xfrm>
                <a:off x="4324661" y="4019772"/>
                <a:ext cx="104282" cy="52522"/>
              </a:xfrm>
              <a:custGeom>
                <a:avLst/>
                <a:gdLst/>
                <a:ahLst/>
                <a:cxnLst/>
                <a:rect l="l" t="t" r="r" b="b"/>
                <a:pathLst>
                  <a:path w="13259" h="6678" fill="none" extrusionOk="0">
                    <a:moveTo>
                      <a:pt x="1" y="1"/>
                    </a:moveTo>
                    <a:lnTo>
                      <a:pt x="13259" y="6678"/>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0"/>
              <p:cNvSpPr/>
              <p:nvPr/>
            </p:nvSpPr>
            <p:spPr>
              <a:xfrm>
                <a:off x="4328467" y="3989901"/>
                <a:ext cx="113421" cy="29879"/>
              </a:xfrm>
              <a:custGeom>
                <a:avLst/>
                <a:gdLst/>
                <a:ahLst/>
                <a:cxnLst/>
                <a:rect l="l" t="t" r="r" b="b"/>
                <a:pathLst>
                  <a:path w="14421" h="3799" fill="none" extrusionOk="0">
                    <a:moveTo>
                      <a:pt x="14420" y="0"/>
                    </a:moveTo>
                    <a:lnTo>
                      <a:pt x="1" y="3799"/>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0"/>
              <p:cNvSpPr/>
              <p:nvPr/>
            </p:nvSpPr>
            <p:spPr>
              <a:xfrm>
                <a:off x="4224193" y="4019772"/>
                <a:ext cx="23886" cy="76975"/>
              </a:xfrm>
              <a:custGeom>
                <a:avLst/>
                <a:gdLst/>
                <a:ahLst/>
                <a:cxnLst/>
                <a:rect l="l" t="t" r="r" b="b"/>
                <a:pathLst>
                  <a:path w="3037" h="9787" fill="none" extrusionOk="0">
                    <a:moveTo>
                      <a:pt x="1" y="9787"/>
                    </a:moveTo>
                    <a:lnTo>
                      <a:pt x="3037"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0"/>
              <p:cNvSpPr/>
              <p:nvPr/>
            </p:nvSpPr>
            <p:spPr>
              <a:xfrm>
                <a:off x="4248071" y="4019772"/>
                <a:ext cx="52342" cy="116457"/>
              </a:xfrm>
              <a:custGeom>
                <a:avLst/>
                <a:gdLst/>
                <a:ahLst/>
                <a:cxnLst/>
                <a:rect l="l" t="t" r="r" b="b"/>
                <a:pathLst>
                  <a:path w="6655" h="14807" fill="none" extrusionOk="0">
                    <a:moveTo>
                      <a:pt x="1" y="1"/>
                    </a:moveTo>
                    <a:lnTo>
                      <a:pt x="6654" y="14807"/>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0"/>
              <p:cNvSpPr/>
              <p:nvPr/>
            </p:nvSpPr>
            <p:spPr>
              <a:xfrm>
                <a:off x="4300405" y="4138982"/>
                <a:ext cx="6567" cy="119029"/>
              </a:xfrm>
              <a:custGeom>
                <a:avLst/>
                <a:gdLst/>
                <a:ahLst/>
                <a:cxnLst/>
                <a:rect l="l" t="t" r="r" b="b"/>
                <a:pathLst>
                  <a:path w="835" h="15134" fill="none" extrusionOk="0">
                    <a:moveTo>
                      <a:pt x="0" y="1"/>
                    </a:moveTo>
                    <a:lnTo>
                      <a:pt x="835" y="15134"/>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0"/>
              <p:cNvSpPr/>
              <p:nvPr/>
            </p:nvSpPr>
            <p:spPr>
              <a:xfrm>
                <a:off x="4219726" y="4200164"/>
                <a:ext cx="85343" cy="60513"/>
              </a:xfrm>
              <a:custGeom>
                <a:avLst/>
                <a:gdLst/>
                <a:ahLst/>
                <a:cxnLst/>
                <a:rect l="l" t="t" r="r" b="b"/>
                <a:pathLst>
                  <a:path w="10851" h="7694" fill="none" extrusionOk="0">
                    <a:moveTo>
                      <a:pt x="0" y="0"/>
                    </a:moveTo>
                    <a:lnTo>
                      <a:pt x="10851" y="7694"/>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0"/>
              <p:cNvSpPr/>
              <p:nvPr/>
            </p:nvSpPr>
            <p:spPr>
              <a:xfrm>
                <a:off x="4223430" y="4137275"/>
                <a:ext cx="81930" cy="15132"/>
              </a:xfrm>
              <a:custGeom>
                <a:avLst/>
                <a:gdLst/>
                <a:ahLst/>
                <a:cxnLst/>
                <a:rect l="l" t="t" r="r" b="b"/>
                <a:pathLst>
                  <a:path w="10417" h="1924" fill="none" extrusionOk="0">
                    <a:moveTo>
                      <a:pt x="1" y="1923"/>
                    </a:moveTo>
                    <a:lnTo>
                      <a:pt x="10416"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0"/>
              <p:cNvSpPr/>
              <p:nvPr/>
            </p:nvSpPr>
            <p:spPr>
              <a:xfrm>
                <a:off x="4303638" y="4138982"/>
                <a:ext cx="59947" cy="23894"/>
              </a:xfrm>
              <a:custGeom>
                <a:avLst/>
                <a:gdLst/>
                <a:ahLst/>
                <a:cxnLst/>
                <a:rect l="l" t="t" r="r" b="b"/>
                <a:pathLst>
                  <a:path w="7622" h="3038" fill="none" extrusionOk="0">
                    <a:moveTo>
                      <a:pt x="7621" y="3037"/>
                    </a:moveTo>
                    <a:lnTo>
                      <a:pt x="0"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0"/>
              <p:cNvSpPr/>
              <p:nvPr/>
            </p:nvSpPr>
            <p:spPr>
              <a:xfrm>
                <a:off x="4201644" y="4267237"/>
                <a:ext cx="39970" cy="77164"/>
              </a:xfrm>
              <a:custGeom>
                <a:avLst/>
                <a:gdLst/>
                <a:ahLst/>
                <a:cxnLst/>
                <a:rect l="l" t="t" r="r" b="b"/>
                <a:pathLst>
                  <a:path w="5082" h="9811" fill="none" extrusionOk="0">
                    <a:moveTo>
                      <a:pt x="1" y="0"/>
                    </a:moveTo>
                    <a:lnTo>
                      <a:pt x="5081" y="981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0"/>
              <p:cNvSpPr/>
              <p:nvPr/>
            </p:nvSpPr>
            <p:spPr>
              <a:xfrm>
                <a:off x="4203831" y="4258003"/>
                <a:ext cx="103142" cy="9241"/>
              </a:xfrm>
              <a:custGeom>
                <a:avLst/>
                <a:gdLst/>
                <a:ahLst/>
                <a:cxnLst/>
                <a:rect l="l" t="t" r="r" b="b"/>
                <a:pathLst>
                  <a:path w="13114" h="1175" fill="none" extrusionOk="0">
                    <a:moveTo>
                      <a:pt x="1" y="1174"/>
                    </a:moveTo>
                    <a:lnTo>
                      <a:pt x="13114"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0"/>
              <p:cNvSpPr/>
              <p:nvPr/>
            </p:nvSpPr>
            <p:spPr>
              <a:xfrm>
                <a:off x="4179001" y="3943372"/>
                <a:ext cx="51673" cy="104951"/>
              </a:xfrm>
              <a:custGeom>
                <a:avLst/>
                <a:gdLst/>
                <a:ahLst/>
                <a:cxnLst/>
                <a:rect l="l" t="t" r="r" b="b"/>
                <a:pathLst>
                  <a:path w="6570" h="13344" fill="none" extrusionOk="0">
                    <a:moveTo>
                      <a:pt x="1" y="13344"/>
                    </a:moveTo>
                    <a:lnTo>
                      <a:pt x="6569"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0"/>
              <p:cNvSpPr/>
              <p:nvPr/>
            </p:nvSpPr>
            <p:spPr>
              <a:xfrm>
                <a:off x="4248071" y="4019772"/>
                <a:ext cx="76597" cy="8"/>
              </a:xfrm>
              <a:custGeom>
                <a:avLst/>
                <a:gdLst/>
                <a:ahLst/>
                <a:cxnLst/>
                <a:rect l="l" t="t" r="r" b="b"/>
                <a:pathLst>
                  <a:path w="9739" h="1" fill="none" extrusionOk="0">
                    <a:moveTo>
                      <a:pt x="1" y="1"/>
                    </a:moveTo>
                    <a:lnTo>
                      <a:pt x="9739"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0"/>
              <p:cNvSpPr/>
              <p:nvPr/>
            </p:nvSpPr>
            <p:spPr>
              <a:xfrm>
                <a:off x="4219529" y="4138982"/>
                <a:ext cx="84116" cy="63282"/>
              </a:xfrm>
              <a:custGeom>
                <a:avLst/>
                <a:gdLst/>
                <a:ahLst/>
                <a:cxnLst/>
                <a:rect l="l" t="t" r="r" b="b"/>
                <a:pathLst>
                  <a:path w="10695" h="8046" fill="none" extrusionOk="0">
                    <a:moveTo>
                      <a:pt x="1" y="8045"/>
                    </a:moveTo>
                    <a:lnTo>
                      <a:pt x="10694"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0"/>
              <p:cNvSpPr/>
              <p:nvPr/>
            </p:nvSpPr>
            <p:spPr>
              <a:xfrm>
                <a:off x="3654964" y="3289853"/>
                <a:ext cx="46820" cy="63848"/>
              </a:xfrm>
              <a:custGeom>
                <a:avLst/>
                <a:gdLst/>
                <a:ahLst/>
                <a:cxnLst/>
                <a:rect l="l" t="t" r="r" b="b"/>
                <a:pathLst>
                  <a:path w="5953" h="8118" fill="none" extrusionOk="0">
                    <a:moveTo>
                      <a:pt x="1" y="0"/>
                    </a:moveTo>
                    <a:lnTo>
                      <a:pt x="5952" y="8117"/>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0"/>
              <p:cNvSpPr/>
              <p:nvPr/>
            </p:nvSpPr>
            <p:spPr>
              <a:xfrm>
                <a:off x="3619760" y="3353693"/>
                <a:ext cx="85736" cy="36730"/>
              </a:xfrm>
              <a:custGeom>
                <a:avLst/>
                <a:gdLst/>
                <a:ahLst/>
                <a:cxnLst/>
                <a:rect l="l" t="t" r="r" b="b"/>
                <a:pathLst>
                  <a:path w="10901" h="4670" fill="none" extrusionOk="0">
                    <a:moveTo>
                      <a:pt x="1" y="4670"/>
                    </a:moveTo>
                    <a:lnTo>
                      <a:pt x="10900"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0"/>
              <p:cNvSpPr/>
              <p:nvPr/>
            </p:nvSpPr>
            <p:spPr>
              <a:xfrm>
                <a:off x="3703011" y="3354739"/>
                <a:ext cx="70415" cy="79350"/>
              </a:xfrm>
              <a:custGeom>
                <a:avLst/>
                <a:gdLst/>
                <a:ahLst/>
                <a:cxnLst/>
                <a:rect l="l" t="t" r="r" b="b"/>
                <a:pathLst>
                  <a:path w="8953" h="10089" fill="none" extrusionOk="0">
                    <a:moveTo>
                      <a:pt x="1" y="0"/>
                    </a:moveTo>
                    <a:lnTo>
                      <a:pt x="8952" y="10089"/>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0"/>
              <p:cNvSpPr/>
              <p:nvPr/>
            </p:nvSpPr>
            <p:spPr>
              <a:xfrm>
                <a:off x="3779884" y="3366443"/>
                <a:ext cx="34449" cy="67647"/>
              </a:xfrm>
              <a:custGeom>
                <a:avLst/>
                <a:gdLst/>
                <a:ahLst/>
                <a:cxnLst/>
                <a:rect l="l" t="t" r="r" b="b"/>
                <a:pathLst>
                  <a:path w="4380" h="8601" fill="none" extrusionOk="0">
                    <a:moveTo>
                      <a:pt x="1" y="8601"/>
                    </a:moveTo>
                    <a:lnTo>
                      <a:pt x="4380"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0"/>
              <p:cNvSpPr/>
              <p:nvPr/>
            </p:nvSpPr>
            <p:spPr>
              <a:xfrm>
                <a:off x="3701776" y="3353693"/>
                <a:ext cx="116363" cy="12757"/>
              </a:xfrm>
              <a:custGeom>
                <a:avLst/>
                <a:gdLst/>
                <a:ahLst/>
                <a:cxnLst/>
                <a:rect l="l" t="t" r="r" b="b"/>
                <a:pathLst>
                  <a:path w="14795" h="1622" fill="none" extrusionOk="0">
                    <a:moveTo>
                      <a:pt x="14795" y="1621"/>
                    </a:moveTo>
                    <a:lnTo>
                      <a:pt x="0"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0"/>
              <p:cNvSpPr/>
              <p:nvPr/>
            </p:nvSpPr>
            <p:spPr>
              <a:xfrm>
                <a:off x="3701776" y="3313063"/>
                <a:ext cx="227204" cy="40638"/>
              </a:xfrm>
              <a:custGeom>
                <a:avLst/>
                <a:gdLst/>
                <a:ahLst/>
                <a:cxnLst/>
                <a:rect l="l" t="t" r="r" b="b"/>
                <a:pathLst>
                  <a:path w="28888" h="5167" fill="none" extrusionOk="0">
                    <a:moveTo>
                      <a:pt x="28887" y="1"/>
                    </a:moveTo>
                    <a:lnTo>
                      <a:pt x="0" y="5166"/>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0"/>
              <p:cNvSpPr/>
              <p:nvPr/>
            </p:nvSpPr>
            <p:spPr>
              <a:xfrm>
                <a:off x="3888633" y="3313063"/>
                <a:ext cx="40347" cy="114467"/>
              </a:xfrm>
              <a:custGeom>
                <a:avLst/>
                <a:gdLst/>
                <a:ahLst/>
                <a:cxnLst/>
                <a:rect l="l" t="t" r="r" b="b"/>
                <a:pathLst>
                  <a:path w="5130" h="14554" fill="none" extrusionOk="0">
                    <a:moveTo>
                      <a:pt x="5129" y="1"/>
                    </a:moveTo>
                    <a:lnTo>
                      <a:pt x="0" y="14553"/>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0"/>
              <p:cNvSpPr/>
              <p:nvPr/>
            </p:nvSpPr>
            <p:spPr>
              <a:xfrm>
                <a:off x="3814325" y="3366443"/>
                <a:ext cx="74316" cy="61087"/>
              </a:xfrm>
              <a:custGeom>
                <a:avLst/>
                <a:gdLst/>
                <a:ahLst/>
                <a:cxnLst/>
                <a:rect l="l" t="t" r="r" b="b"/>
                <a:pathLst>
                  <a:path w="9449" h="7767" fill="none" extrusionOk="0">
                    <a:moveTo>
                      <a:pt x="1" y="0"/>
                    </a:moveTo>
                    <a:lnTo>
                      <a:pt x="9448" y="7766"/>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0"/>
              <p:cNvSpPr/>
              <p:nvPr/>
            </p:nvSpPr>
            <p:spPr>
              <a:xfrm>
                <a:off x="3838399" y="3427522"/>
                <a:ext cx="50242" cy="67749"/>
              </a:xfrm>
              <a:custGeom>
                <a:avLst/>
                <a:gdLst/>
                <a:ahLst/>
                <a:cxnLst/>
                <a:rect l="l" t="t" r="r" b="b"/>
                <a:pathLst>
                  <a:path w="6388" h="8614" fill="none" extrusionOk="0">
                    <a:moveTo>
                      <a:pt x="0" y="8613"/>
                    </a:moveTo>
                    <a:lnTo>
                      <a:pt x="6387"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0"/>
              <p:cNvSpPr/>
              <p:nvPr/>
            </p:nvSpPr>
            <p:spPr>
              <a:xfrm>
                <a:off x="3814325" y="3313063"/>
                <a:ext cx="114656" cy="53388"/>
              </a:xfrm>
              <a:custGeom>
                <a:avLst/>
                <a:gdLst/>
                <a:ahLst/>
                <a:cxnLst/>
                <a:rect l="l" t="t" r="r" b="b"/>
                <a:pathLst>
                  <a:path w="14578" h="6788" fill="none" extrusionOk="0">
                    <a:moveTo>
                      <a:pt x="1" y="6787"/>
                    </a:moveTo>
                    <a:lnTo>
                      <a:pt x="14577"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0"/>
              <p:cNvSpPr/>
              <p:nvPr/>
            </p:nvSpPr>
            <p:spPr>
              <a:xfrm>
                <a:off x="3888633" y="3427522"/>
                <a:ext cx="55377" cy="76212"/>
              </a:xfrm>
              <a:custGeom>
                <a:avLst/>
                <a:gdLst/>
                <a:ahLst/>
                <a:cxnLst/>
                <a:rect l="l" t="t" r="r" b="b"/>
                <a:pathLst>
                  <a:path w="7041" h="9690" fill="none" extrusionOk="0">
                    <a:moveTo>
                      <a:pt x="0" y="0"/>
                    </a:moveTo>
                    <a:lnTo>
                      <a:pt x="7041" y="969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0"/>
              <p:cNvSpPr/>
              <p:nvPr/>
            </p:nvSpPr>
            <p:spPr>
              <a:xfrm>
                <a:off x="3944003" y="3406208"/>
                <a:ext cx="40631" cy="97526"/>
              </a:xfrm>
              <a:custGeom>
                <a:avLst/>
                <a:gdLst/>
                <a:ahLst/>
                <a:cxnLst/>
                <a:rect l="l" t="t" r="r" b="b"/>
                <a:pathLst>
                  <a:path w="5166" h="12400" fill="none" extrusionOk="0">
                    <a:moveTo>
                      <a:pt x="1" y="12400"/>
                    </a:moveTo>
                    <a:lnTo>
                      <a:pt x="5166"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0"/>
              <p:cNvSpPr/>
              <p:nvPr/>
            </p:nvSpPr>
            <p:spPr>
              <a:xfrm>
                <a:off x="3984625" y="3357500"/>
                <a:ext cx="55291" cy="48716"/>
              </a:xfrm>
              <a:custGeom>
                <a:avLst/>
                <a:gdLst/>
                <a:ahLst/>
                <a:cxnLst/>
                <a:rect l="l" t="t" r="r" b="b"/>
                <a:pathLst>
                  <a:path w="7030" h="6194" fill="none" extrusionOk="0">
                    <a:moveTo>
                      <a:pt x="1" y="6194"/>
                    </a:moveTo>
                    <a:lnTo>
                      <a:pt x="7029"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0"/>
              <p:cNvSpPr/>
              <p:nvPr/>
            </p:nvSpPr>
            <p:spPr>
              <a:xfrm>
                <a:off x="3888633" y="3406208"/>
                <a:ext cx="96000" cy="21322"/>
              </a:xfrm>
              <a:custGeom>
                <a:avLst/>
                <a:gdLst/>
                <a:ahLst/>
                <a:cxnLst/>
                <a:rect l="l" t="t" r="r" b="b"/>
                <a:pathLst>
                  <a:path w="12206" h="2711" fill="none" extrusionOk="0">
                    <a:moveTo>
                      <a:pt x="0" y="2710"/>
                    </a:moveTo>
                    <a:lnTo>
                      <a:pt x="12206"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0"/>
              <p:cNvSpPr/>
              <p:nvPr/>
            </p:nvSpPr>
            <p:spPr>
              <a:xfrm>
                <a:off x="3984625" y="3406208"/>
                <a:ext cx="42251" cy="136348"/>
              </a:xfrm>
              <a:custGeom>
                <a:avLst/>
                <a:gdLst/>
                <a:ahLst/>
                <a:cxnLst/>
                <a:rect l="l" t="t" r="r" b="b"/>
                <a:pathLst>
                  <a:path w="5372" h="17336" fill="none" extrusionOk="0">
                    <a:moveTo>
                      <a:pt x="1" y="1"/>
                    </a:moveTo>
                    <a:lnTo>
                      <a:pt x="5372" y="17335"/>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0"/>
              <p:cNvSpPr/>
              <p:nvPr/>
            </p:nvSpPr>
            <p:spPr>
              <a:xfrm>
                <a:off x="4026868" y="3427522"/>
                <a:ext cx="35597" cy="115033"/>
              </a:xfrm>
              <a:custGeom>
                <a:avLst/>
                <a:gdLst/>
                <a:ahLst/>
                <a:cxnLst/>
                <a:rect l="l" t="t" r="r" b="b"/>
                <a:pathLst>
                  <a:path w="4526" h="14626" fill="none" extrusionOk="0">
                    <a:moveTo>
                      <a:pt x="1" y="14625"/>
                    </a:moveTo>
                    <a:lnTo>
                      <a:pt x="4525"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0"/>
              <p:cNvSpPr/>
              <p:nvPr/>
            </p:nvSpPr>
            <p:spPr>
              <a:xfrm>
                <a:off x="3876261" y="3542548"/>
                <a:ext cx="150615" cy="52051"/>
              </a:xfrm>
              <a:custGeom>
                <a:avLst/>
                <a:gdLst/>
                <a:ahLst/>
                <a:cxnLst/>
                <a:rect l="l" t="t" r="r" b="b"/>
                <a:pathLst>
                  <a:path w="19150" h="6618" fill="none" extrusionOk="0">
                    <a:moveTo>
                      <a:pt x="1" y="6617"/>
                    </a:moveTo>
                    <a:lnTo>
                      <a:pt x="19150"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0"/>
              <p:cNvSpPr/>
              <p:nvPr/>
            </p:nvSpPr>
            <p:spPr>
              <a:xfrm>
                <a:off x="4006702" y="3542548"/>
                <a:ext cx="20174" cy="99044"/>
              </a:xfrm>
              <a:custGeom>
                <a:avLst/>
                <a:gdLst/>
                <a:ahLst/>
                <a:cxnLst/>
                <a:rect l="l" t="t" r="r" b="b"/>
                <a:pathLst>
                  <a:path w="2565" h="12593" fill="none" extrusionOk="0">
                    <a:moveTo>
                      <a:pt x="2565" y="0"/>
                    </a:moveTo>
                    <a:lnTo>
                      <a:pt x="0" y="12593"/>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0"/>
              <p:cNvSpPr/>
              <p:nvPr/>
            </p:nvSpPr>
            <p:spPr>
              <a:xfrm>
                <a:off x="3912700" y="3641584"/>
                <a:ext cx="97817" cy="41779"/>
              </a:xfrm>
              <a:custGeom>
                <a:avLst/>
                <a:gdLst/>
                <a:ahLst/>
                <a:cxnLst/>
                <a:rect l="l" t="t" r="r" b="b"/>
                <a:pathLst>
                  <a:path w="12437" h="5312" fill="none" extrusionOk="0">
                    <a:moveTo>
                      <a:pt x="1" y="5311"/>
                    </a:moveTo>
                    <a:lnTo>
                      <a:pt x="12436"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0"/>
              <p:cNvSpPr/>
              <p:nvPr/>
            </p:nvSpPr>
            <p:spPr>
              <a:xfrm>
                <a:off x="3875601" y="3503726"/>
                <a:ext cx="68410" cy="89158"/>
              </a:xfrm>
              <a:custGeom>
                <a:avLst/>
                <a:gdLst/>
                <a:ahLst/>
                <a:cxnLst/>
                <a:rect l="l" t="t" r="r" b="b"/>
                <a:pathLst>
                  <a:path w="8698" h="11336" fill="none" extrusionOk="0">
                    <a:moveTo>
                      <a:pt x="8698" y="1"/>
                    </a:moveTo>
                    <a:lnTo>
                      <a:pt x="0" y="11335"/>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0"/>
              <p:cNvSpPr/>
              <p:nvPr/>
            </p:nvSpPr>
            <p:spPr>
              <a:xfrm>
                <a:off x="3944003" y="3503726"/>
                <a:ext cx="89441" cy="36163"/>
              </a:xfrm>
              <a:custGeom>
                <a:avLst/>
                <a:gdLst/>
                <a:ahLst/>
                <a:cxnLst/>
                <a:rect l="l" t="t" r="r" b="b"/>
                <a:pathLst>
                  <a:path w="11372" h="4598" fill="none" extrusionOk="0">
                    <a:moveTo>
                      <a:pt x="1" y="1"/>
                    </a:moveTo>
                    <a:lnTo>
                      <a:pt x="11372" y="4598"/>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0"/>
              <p:cNvSpPr/>
              <p:nvPr/>
            </p:nvSpPr>
            <p:spPr>
              <a:xfrm>
                <a:off x="4033436" y="3490599"/>
                <a:ext cx="132824" cy="49290"/>
              </a:xfrm>
              <a:custGeom>
                <a:avLst/>
                <a:gdLst/>
                <a:ahLst/>
                <a:cxnLst/>
                <a:rect l="l" t="t" r="r" b="b"/>
                <a:pathLst>
                  <a:path w="16888" h="6267" fill="none" extrusionOk="0">
                    <a:moveTo>
                      <a:pt x="1" y="6267"/>
                    </a:moveTo>
                    <a:lnTo>
                      <a:pt x="16888"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0"/>
              <p:cNvSpPr/>
              <p:nvPr/>
            </p:nvSpPr>
            <p:spPr>
              <a:xfrm>
                <a:off x="4166252" y="3490599"/>
                <a:ext cx="73459" cy="95528"/>
              </a:xfrm>
              <a:custGeom>
                <a:avLst/>
                <a:gdLst/>
                <a:ahLst/>
                <a:cxnLst/>
                <a:rect l="l" t="t" r="r" b="b"/>
                <a:pathLst>
                  <a:path w="9340" h="12146" fill="none" extrusionOk="0">
                    <a:moveTo>
                      <a:pt x="1" y="0"/>
                    </a:moveTo>
                    <a:lnTo>
                      <a:pt x="9339" y="12146"/>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0"/>
              <p:cNvSpPr/>
              <p:nvPr/>
            </p:nvSpPr>
            <p:spPr>
              <a:xfrm>
                <a:off x="4027726" y="3539882"/>
                <a:ext cx="211985" cy="39970"/>
              </a:xfrm>
              <a:custGeom>
                <a:avLst/>
                <a:gdLst/>
                <a:ahLst/>
                <a:cxnLst/>
                <a:rect l="l" t="t" r="r" b="b"/>
                <a:pathLst>
                  <a:path w="26953" h="5082" fill="none" extrusionOk="0">
                    <a:moveTo>
                      <a:pt x="26952" y="5081"/>
                    </a:moveTo>
                    <a:lnTo>
                      <a:pt x="1"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0"/>
              <p:cNvSpPr/>
              <p:nvPr/>
            </p:nvSpPr>
            <p:spPr>
              <a:xfrm>
                <a:off x="4027726" y="3539882"/>
                <a:ext cx="99720" cy="174878"/>
              </a:xfrm>
              <a:custGeom>
                <a:avLst/>
                <a:gdLst/>
                <a:ahLst/>
                <a:cxnLst/>
                <a:rect l="l" t="t" r="r" b="b"/>
                <a:pathLst>
                  <a:path w="12679" h="22235" fill="none" extrusionOk="0">
                    <a:moveTo>
                      <a:pt x="1" y="1"/>
                    </a:moveTo>
                    <a:lnTo>
                      <a:pt x="12678" y="22234"/>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0"/>
              <p:cNvSpPr/>
              <p:nvPr/>
            </p:nvSpPr>
            <p:spPr>
              <a:xfrm>
                <a:off x="4027726" y="3539882"/>
                <a:ext cx="159754" cy="111707"/>
              </a:xfrm>
              <a:custGeom>
                <a:avLst/>
                <a:gdLst/>
                <a:ahLst/>
                <a:cxnLst/>
                <a:rect l="l" t="t" r="r" b="b"/>
                <a:pathLst>
                  <a:path w="20312" h="14203" fill="none" extrusionOk="0">
                    <a:moveTo>
                      <a:pt x="1" y="1"/>
                    </a:moveTo>
                    <a:lnTo>
                      <a:pt x="20311" y="14202"/>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0"/>
              <p:cNvSpPr/>
              <p:nvPr/>
            </p:nvSpPr>
            <p:spPr>
              <a:xfrm>
                <a:off x="4006702" y="3641584"/>
                <a:ext cx="120743" cy="73176"/>
              </a:xfrm>
              <a:custGeom>
                <a:avLst/>
                <a:gdLst/>
                <a:ahLst/>
                <a:cxnLst/>
                <a:rect l="l" t="t" r="r" b="b"/>
                <a:pathLst>
                  <a:path w="15352" h="9304" fill="none" extrusionOk="0">
                    <a:moveTo>
                      <a:pt x="0" y="1"/>
                    </a:moveTo>
                    <a:lnTo>
                      <a:pt x="15351" y="9303"/>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0"/>
              <p:cNvSpPr/>
              <p:nvPr/>
            </p:nvSpPr>
            <p:spPr>
              <a:xfrm>
                <a:off x="4006702" y="3641584"/>
                <a:ext cx="39773" cy="140249"/>
              </a:xfrm>
              <a:custGeom>
                <a:avLst/>
                <a:gdLst/>
                <a:ahLst/>
                <a:cxnLst/>
                <a:rect l="l" t="t" r="r" b="b"/>
                <a:pathLst>
                  <a:path w="5057" h="17832" fill="none" extrusionOk="0">
                    <a:moveTo>
                      <a:pt x="5057" y="17832"/>
                    </a:moveTo>
                    <a:lnTo>
                      <a:pt x="0"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0"/>
              <p:cNvSpPr/>
              <p:nvPr/>
            </p:nvSpPr>
            <p:spPr>
              <a:xfrm>
                <a:off x="3996423" y="3784585"/>
                <a:ext cx="51862" cy="10280"/>
              </a:xfrm>
              <a:custGeom>
                <a:avLst/>
                <a:gdLst/>
                <a:ahLst/>
                <a:cxnLst/>
                <a:rect l="l" t="t" r="r" b="b"/>
                <a:pathLst>
                  <a:path w="6594" h="1307" fill="none" extrusionOk="0">
                    <a:moveTo>
                      <a:pt x="1" y="1307"/>
                    </a:moveTo>
                    <a:lnTo>
                      <a:pt x="6594"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0"/>
              <p:cNvSpPr/>
              <p:nvPr/>
            </p:nvSpPr>
            <p:spPr>
              <a:xfrm>
                <a:off x="4048277" y="3784585"/>
                <a:ext cx="47583" cy="68890"/>
              </a:xfrm>
              <a:custGeom>
                <a:avLst/>
                <a:gdLst/>
                <a:ahLst/>
                <a:cxnLst/>
                <a:rect l="l" t="t" r="r" b="b"/>
                <a:pathLst>
                  <a:path w="6050" h="8759" fill="none" extrusionOk="0">
                    <a:moveTo>
                      <a:pt x="1" y="0"/>
                    </a:moveTo>
                    <a:lnTo>
                      <a:pt x="6049" y="8758"/>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0"/>
              <p:cNvSpPr/>
              <p:nvPr/>
            </p:nvSpPr>
            <p:spPr>
              <a:xfrm>
                <a:off x="4095947" y="3788392"/>
                <a:ext cx="10280" cy="64894"/>
              </a:xfrm>
              <a:custGeom>
                <a:avLst/>
                <a:gdLst/>
                <a:ahLst/>
                <a:cxnLst/>
                <a:rect l="l" t="t" r="r" b="b"/>
                <a:pathLst>
                  <a:path w="1307" h="8251" fill="none" extrusionOk="0">
                    <a:moveTo>
                      <a:pt x="0" y="8250"/>
                    </a:moveTo>
                    <a:lnTo>
                      <a:pt x="1307"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0"/>
              <p:cNvSpPr/>
              <p:nvPr/>
            </p:nvSpPr>
            <p:spPr>
              <a:xfrm>
                <a:off x="4095852" y="3853467"/>
                <a:ext cx="45672" cy="15895"/>
              </a:xfrm>
              <a:custGeom>
                <a:avLst/>
                <a:gdLst/>
                <a:ahLst/>
                <a:cxnLst/>
                <a:rect l="l" t="t" r="r" b="b"/>
                <a:pathLst>
                  <a:path w="5807" h="2021" fill="none" extrusionOk="0">
                    <a:moveTo>
                      <a:pt x="0" y="0"/>
                    </a:moveTo>
                    <a:lnTo>
                      <a:pt x="5807" y="202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0"/>
              <p:cNvSpPr/>
              <p:nvPr/>
            </p:nvSpPr>
            <p:spPr>
              <a:xfrm>
                <a:off x="4138567" y="3868308"/>
                <a:ext cx="16469" cy="101710"/>
              </a:xfrm>
              <a:custGeom>
                <a:avLst/>
                <a:gdLst/>
                <a:ahLst/>
                <a:cxnLst/>
                <a:rect l="l" t="t" r="r" b="b"/>
                <a:pathLst>
                  <a:path w="2094" h="12932" fill="none" extrusionOk="0">
                    <a:moveTo>
                      <a:pt x="1" y="1"/>
                    </a:moveTo>
                    <a:lnTo>
                      <a:pt x="2093" y="12932"/>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0"/>
              <p:cNvSpPr/>
              <p:nvPr/>
            </p:nvSpPr>
            <p:spPr>
              <a:xfrm>
                <a:off x="3875601" y="3592876"/>
                <a:ext cx="131110" cy="48716"/>
              </a:xfrm>
              <a:custGeom>
                <a:avLst/>
                <a:gdLst/>
                <a:ahLst/>
                <a:cxnLst/>
                <a:rect l="l" t="t" r="r" b="b"/>
                <a:pathLst>
                  <a:path w="16670" h="6194" fill="none" extrusionOk="0">
                    <a:moveTo>
                      <a:pt x="0" y="0"/>
                    </a:moveTo>
                    <a:lnTo>
                      <a:pt x="16669" y="6194"/>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0"/>
              <p:cNvSpPr/>
              <p:nvPr/>
            </p:nvSpPr>
            <p:spPr>
              <a:xfrm>
                <a:off x="4164828" y="3394410"/>
                <a:ext cx="26458" cy="93153"/>
              </a:xfrm>
              <a:custGeom>
                <a:avLst/>
                <a:gdLst/>
                <a:ahLst/>
                <a:cxnLst/>
                <a:rect l="l" t="t" r="r" b="b"/>
                <a:pathLst>
                  <a:path w="3364" h="11844" fill="none" extrusionOk="0">
                    <a:moveTo>
                      <a:pt x="0" y="11843"/>
                    </a:moveTo>
                    <a:lnTo>
                      <a:pt x="3363"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0"/>
              <p:cNvSpPr/>
              <p:nvPr/>
            </p:nvSpPr>
            <p:spPr>
              <a:xfrm>
                <a:off x="4191278" y="3394410"/>
                <a:ext cx="86586" cy="52719"/>
              </a:xfrm>
              <a:custGeom>
                <a:avLst/>
                <a:gdLst/>
                <a:ahLst/>
                <a:cxnLst/>
                <a:rect l="l" t="t" r="r" b="b"/>
                <a:pathLst>
                  <a:path w="11009" h="6703" fill="none" extrusionOk="0">
                    <a:moveTo>
                      <a:pt x="0" y="1"/>
                    </a:moveTo>
                    <a:lnTo>
                      <a:pt x="11008" y="6702"/>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 name="Google Shape;1442;p40"/>
            <p:cNvGrpSpPr/>
            <p:nvPr/>
          </p:nvGrpSpPr>
          <p:grpSpPr>
            <a:xfrm>
              <a:off x="2026441" y="3938695"/>
              <a:ext cx="63794" cy="54737"/>
              <a:chOff x="4180904" y="4251758"/>
              <a:chExt cx="37783" cy="32420"/>
            </a:xfrm>
          </p:grpSpPr>
          <p:sp>
            <p:nvSpPr>
              <p:cNvPr id="1443" name="Google Shape;1443;p4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 name="Google Shape;1445;p40"/>
            <p:cNvGrpSpPr/>
            <p:nvPr/>
          </p:nvGrpSpPr>
          <p:grpSpPr>
            <a:xfrm>
              <a:off x="2061459" y="3650934"/>
              <a:ext cx="63794" cy="54644"/>
              <a:chOff x="4201644" y="4081324"/>
              <a:chExt cx="37783" cy="32364"/>
            </a:xfrm>
          </p:grpSpPr>
          <p:sp>
            <p:nvSpPr>
              <p:cNvPr id="1446" name="Google Shape;1446;p4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40"/>
            <p:cNvGrpSpPr/>
            <p:nvPr/>
          </p:nvGrpSpPr>
          <p:grpSpPr>
            <a:xfrm>
              <a:off x="2201210" y="3323560"/>
              <a:ext cx="63794" cy="54790"/>
              <a:chOff x="4284416" y="3887428"/>
              <a:chExt cx="37783" cy="32451"/>
            </a:xfrm>
          </p:grpSpPr>
          <p:sp>
            <p:nvSpPr>
              <p:cNvPr id="1449" name="Google Shape;1449;p4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40"/>
            <p:cNvGrpSpPr/>
            <p:nvPr/>
          </p:nvGrpSpPr>
          <p:grpSpPr>
            <a:xfrm>
              <a:off x="2098733" y="3277932"/>
              <a:ext cx="63940" cy="54644"/>
              <a:chOff x="4223721" y="3860404"/>
              <a:chExt cx="37870" cy="32364"/>
            </a:xfrm>
          </p:grpSpPr>
          <p:sp>
            <p:nvSpPr>
              <p:cNvPr id="1452" name="Google Shape;1452;p4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 name="Google Shape;1454;p40"/>
            <p:cNvGrpSpPr/>
            <p:nvPr/>
          </p:nvGrpSpPr>
          <p:grpSpPr>
            <a:xfrm>
              <a:off x="1898097" y="3005827"/>
              <a:ext cx="63780" cy="54631"/>
              <a:chOff x="4104889" y="3699242"/>
              <a:chExt cx="37776" cy="32357"/>
            </a:xfrm>
          </p:grpSpPr>
          <p:sp>
            <p:nvSpPr>
              <p:cNvPr id="1455" name="Google Shape;1455;p4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40"/>
            <p:cNvGrpSpPr/>
            <p:nvPr/>
          </p:nvGrpSpPr>
          <p:grpSpPr>
            <a:xfrm>
              <a:off x="1963471" y="2627421"/>
              <a:ext cx="63953" cy="54737"/>
              <a:chOff x="4143608" y="3475121"/>
              <a:chExt cx="37878" cy="32420"/>
            </a:xfrm>
          </p:grpSpPr>
          <p:sp>
            <p:nvSpPr>
              <p:cNvPr id="1458" name="Google Shape;1458;p4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40"/>
            <p:cNvGrpSpPr/>
            <p:nvPr/>
          </p:nvGrpSpPr>
          <p:grpSpPr>
            <a:xfrm>
              <a:off x="2087805" y="2789123"/>
              <a:ext cx="63780" cy="54644"/>
              <a:chOff x="4217248" y="3570893"/>
              <a:chExt cx="37776" cy="32364"/>
            </a:xfrm>
          </p:grpSpPr>
          <p:sp>
            <p:nvSpPr>
              <p:cNvPr id="1461" name="Google Shape;1461;p4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40"/>
            <p:cNvGrpSpPr/>
            <p:nvPr/>
          </p:nvGrpSpPr>
          <p:grpSpPr>
            <a:xfrm>
              <a:off x="2152063" y="2553960"/>
              <a:ext cx="63780" cy="54790"/>
              <a:chOff x="4255307" y="3431612"/>
              <a:chExt cx="37776" cy="32451"/>
            </a:xfrm>
          </p:grpSpPr>
          <p:sp>
            <p:nvSpPr>
              <p:cNvPr id="1464" name="Google Shape;1464;p4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40"/>
            <p:cNvGrpSpPr/>
            <p:nvPr/>
          </p:nvGrpSpPr>
          <p:grpSpPr>
            <a:xfrm>
              <a:off x="1472895" y="2800105"/>
              <a:ext cx="63780" cy="54737"/>
              <a:chOff x="3853052" y="3577398"/>
              <a:chExt cx="37776" cy="32420"/>
            </a:xfrm>
          </p:grpSpPr>
          <p:sp>
            <p:nvSpPr>
              <p:cNvPr id="1467" name="Google Shape;1467;p4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 name="Google Shape;1469;p40"/>
            <p:cNvGrpSpPr/>
            <p:nvPr/>
          </p:nvGrpSpPr>
          <p:grpSpPr>
            <a:xfrm>
              <a:off x="1788384" y="2521028"/>
              <a:ext cx="63780" cy="54631"/>
              <a:chOff x="4039908" y="3412107"/>
              <a:chExt cx="37776" cy="32357"/>
            </a:xfrm>
          </p:grpSpPr>
          <p:sp>
            <p:nvSpPr>
              <p:cNvPr id="1470" name="Google Shape;1470;p4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40"/>
            <p:cNvGrpSpPr/>
            <p:nvPr/>
          </p:nvGrpSpPr>
          <p:grpSpPr>
            <a:xfrm>
              <a:off x="1750312" y="2402762"/>
              <a:ext cx="63940" cy="54671"/>
              <a:chOff x="4017360" y="3342061"/>
              <a:chExt cx="37870" cy="32380"/>
            </a:xfrm>
          </p:grpSpPr>
          <p:sp>
            <p:nvSpPr>
              <p:cNvPr id="1473" name="Google Shape;1473;p4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 name="Google Shape;1475;p40"/>
            <p:cNvSpPr/>
            <p:nvPr/>
          </p:nvSpPr>
          <p:spPr>
            <a:xfrm>
              <a:off x="1718827" y="2703498"/>
              <a:ext cx="80649" cy="6910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0"/>
            <p:cNvSpPr/>
            <p:nvPr/>
          </p:nvSpPr>
          <p:spPr>
            <a:xfrm>
              <a:off x="1740831" y="2719898"/>
              <a:ext cx="42257" cy="36215"/>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 name="Google Shape;1477;p40"/>
            <p:cNvGrpSpPr/>
            <p:nvPr/>
          </p:nvGrpSpPr>
          <p:grpSpPr>
            <a:xfrm>
              <a:off x="1300371" y="2532076"/>
              <a:ext cx="63780" cy="54671"/>
              <a:chOff x="3750870" y="3418650"/>
              <a:chExt cx="37776" cy="32380"/>
            </a:xfrm>
          </p:grpSpPr>
          <p:sp>
            <p:nvSpPr>
              <p:cNvPr id="1478" name="Google Shape;1478;p4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 name="Google Shape;1480;p40"/>
            <p:cNvGrpSpPr/>
            <p:nvPr/>
          </p:nvGrpSpPr>
          <p:grpSpPr>
            <a:xfrm>
              <a:off x="1100531" y="2288587"/>
              <a:ext cx="63794" cy="54631"/>
              <a:chOff x="3632509" y="3274438"/>
              <a:chExt cx="37783" cy="32357"/>
            </a:xfrm>
          </p:grpSpPr>
          <p:sp>
            <p:nvSpPr>
              <p:cNvPr id="1481" name="Google Shape;1481;p4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40"/>
            <p:cNvGrpSpPr/>
            <p:nvPr/>
          </p:nvGrpSpPr>
          <p:grpSpPr>
            <a:xfrm>
              <a:off x="1563008" y="2327628"/>
              <a:ext cx="63780" cy="54790"/>
              <a:chOff x="3906424" y="3297561"/>
              <a:chExt cx="37776" cy="32451"/>
            </a:xfrm>
          </p:grpSpPr>
          <p:sp>
            <p:nvSpPr>
              <p:cNvPr id="1484" name="Google Shape;1484;p4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 name="Google Shape;1486;p40"/>
            <p:cNvGrpSpPr/>
            <p:nvPr/>
          </p:nvGrpSpPr>
          <p:grpSpPr>
            <a:xfrm>
              <a:off x="1494899" y="2521028"/>
              <a:ext cx="63780" cy="54631"/>
              <a:chOff x="3866084" y="3412107"/>
              <a:chExt cx="37776" cy="32357"/>
            </a:xfrm>
          </p:grpSpPr>
          <p:sp>
            <p:nvSpPr>
              <p:cNvPr id="1487" name="Google Shape;1487;p4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 name="Google Shape;1489;p40"/>
            <p:cNvGrpSpPr/>
            <p:nvPr/>
          </p:nvGrpSpPr>
          <p:grpSpPr>
            <a:xfrm>
              <a:off x="1761387" y="3119232"/>
              <a:ext cx="63794" cy="54631"/>
              <a:chOff x="4023919" y="3766409"/>
              <a:chExt cx="37783" cy="32357"/>
            </a:xfrm>
          </p:grpSpPr>
          <p:sp>
            <p:nvSpPr>
              <p:cNvPr id="1490" name="Google Shape;1490;p4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 name="Google Shape;1492;p40"/>
            <p:cNvGrpSpPr/>
            <p:nvPr/>
          </p:nvGrpSpPr>
          <p:grpSpPr>
            <a:xfrm>
              <a:off x="1676904" y="3141249"/>
              <a:ext cx="63780" cy="54631"/>
              <a:chOff x="3973882" y="3779449"/>
              <a:chExt cx="37776" cy="32357"/>
            </a:xfrm>
          </p:grpSpPr>
          <p:sp>
            <p:nvSpPr>
              <p:cNvPr id="1493" name="Google Shape;1493;p4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40"/>
            <p:cNvGrpSpPr/>
            <p:nvPr/>
          </p:nvGrpSpPr>
          <p:grpSpPr>
            <a:xfrm>
              <a:off x="1844927" y="3240153"/>
              <a:ext cx="63780" cy="54671"/>
              <a:chOff x="4073398" y="3838028"/>
              <a:chExt cx="37776" cy="32380"/>
            </a:xfrm>
          </p:grpSpPr>
          <p:sp>
            <p:nvSpPr>
              <p:cNvPr id="1496" name="Google Shape;1496;p4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40"/>
            <p:cNvGrpSpPr/>
            <p:nvPr/>
          </p:nvGrpSpPr>
          <p:grpSpPr>
            <a:xfrm>
              <a:off x="2299569" y="3757593"/>
              <a:ext cx="63740" cy="54644"/>
              <a:chOff x="4342672" y="4144496"/>
              <a:chExt cx="37752" cy="32364"/>
            </a:xfrm>
          </p:grpSpPr>
          <p:sp>
            <p:nvSpPr>
              <p:cNvPr id="1499" name="Google Shape;1499;p4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40"/>
            <p:cNvGrpSpPr/>
            <p:nvPr/>
          </p:nvGrpSpPr>
          <p:grpSpPr>
            <a:xfrm>
              <a:off x="2407144" y="3609648"/>
              <a:ext cx="63794" cy="54644"/>
              <a:chOff x="4406386" y="4056872"/>
              <a:chExt cx="37783" cy="32364"/>
            </a:xfrm>
          </p:grpSpPr>
          <p:sp>
            <p:nvSpPr>
              <p:cNvPr id="1502" name="Google Shape;1502;p4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 name="Google Shape;1504;p40"/>
            <p:cNvGrpSpPr/>
            <p:nvPr/>
          </p:nvGrpSpPr>
          <p:grpSpPr>
            <a:xfrm>
              <a:off x="2201210" y="3927713"/>
              <a:ext cx="63794" cy="54631"/>
              <a:chOff x="4284416" y="4245254"/>
              <a:chExt cx="37783" cy="32357"/>
            </a:xfrm>
          </p:grpSpPr>
          <p:sp>
            <p:nvSpPr>
              <p:cNvPr id="1505" name="Google Shape;1505;p4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40"/>
            <p:cNvGrpSpPr/>
            <p:nvPr/>
          </p:nvGrpSpPr>
          <p:grpSpPr>
            <a:xfrm>
              <a:off x="2090859" y="4072922"/>
              <a:ext cx="63780" cy="54644"/>
              <a:chOff x="4219057" y="4331258"/>
              <a:chExt cx="37776" cy="32364"/>
            </a:xfrm>
          </p:grpSpPr>
          <p:sp>
            <p:nvSpPr>
              <p:cNvPr id="1508" name="Google Shape;1508;p4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40"/>
            <p:cNvGrpSpPr/>
            <p:nvPr/>
          </p:nvGrpSpPr>
          <p:grpSpPr>
            <a:xfrm>
              <a:off x="2065642" y="3752852"/>
              <a:ext cx="56556" cy="48456"/>
              <a:chOff x="4204122" y="4141688"/>
              <a:chExt cx="33497" cy="28699"/>
            </a:xfrm>
          </p:grpSpPr>
          <p:sp>
            <p:nvSpPr>
              <p:cNvPr id="1511" name="Google Shape;1511;p4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40"/>
            <p:cNvGrpSpPr/>
            <p:nvPr/>
          </p:nvGrpSpPr>
          <p:grpSpPr>
            <a:xfrm>
              <a:off x="2230132" y="3520159"/>
              <a:ext cx="65706" cy="56264"/>
              <a:chOff x="4301546" y="4003869"/>
              <a:chExt cx="38916" cy="33324"/>
            </a:xfrm>
          </p:grpSpPr>
          <p:sp>
            <p:nvSpPr>
              <p:cNvPr id="1514" name="Google Shape;1514;p4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40"/>
            <p:cNvGrpSpPr/>
            <p:nvPr/>
          </p:nvGrpSpPr>
          <p:grpSpPr>
            <a:xfrm>
              <a:off x="2076716" y="3386437"/>
              <a:ext cx="61709" cy="52958"/>
              <a:chOff x="4210681" y="3924669"/>
              <a:chExt cx="36549" cy="31366"/>
            </a:xfrm>
          </p:grpSpPr>
          <p:sp>
            <p:nvSpPr>
              <p:cNvPr id="1517" name="Google Shape;1517;p4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40"/>
            <p:cNvGrpSpPr/>
            <p:nvPr/>
          </p:nvGrpSpPr>
          <p:grpSpPr>
            <a:xfrm>
              <a:off x="1700355" y="2887017"/>
              <a:ext cx="53183" cy="45574"/>
              <a:chOff x="3987771" y="3628874"/>
              <a:chExt cx="31499" cy="26993"/>
            </a:xfrm>
          </p:grpSpPr>
          <p:sp>
            <p:nvSpPr>
              <p:cNvPr id="1520" name="Google Shape;1520;p4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40"/>
            <p:cNvGrpSpPr/>
            <p:nvPr/>
          </p:nvGrpSpPr>
          <p:grpSpPr>
            <a:xfrm>
              <a:off x="1868537" y="3134875"/>
              <a:ext cx="53024" cy="45415"/>
              <a:chOff x="4087382" y="3775674"/>
              <a:chExt cx="31405" cy="26898"/>
            </a:xfrm>
          </p:grpSpPr>
          <p:sp>
            <p:nvSpPr>
              <p:cNvPr id="1523" name="Google Shape;1523;p4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40"/>
            <p:cNvGrpSpPr/>
            <p:nvPr/>
          </p:nvGrpSpPr>
          <p:grpSpPr>
            <a:xfrm>
              <a:off x="1921708" y="3271572"/>
              <a:ext cx="53024" cy="45428"/>
              <a:chOff x="4118873" y="3856637"/>
              <a:chExt cx="31405" cy="26906"/>
            </a:xfrm>
          </p:grpSpPr>
          <p:sp>
            <p:nvSpPr>
              <p:cNvPr id="1526" name="Google Shape;1526;p4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40"/>
            <p:cNvGrpSpPr/>
            <p:nvPr/>
          </p:nvGrpSpPr>
          <p:grpSpPr>
            <a:xfrm>
              <a:off x="2005566" y="2904997"/>
              <a:ext cx="53183" cy="45428"/>
              <a:chOff x="4168541" y="3639523"/>
              <a:chExt cx="31499" cy="26906"/>
            </a:xfrm>
          </p:grpSpPr>
          <p:sp>
            <p:nvSpPr>
              <p:cNvPr id="1529" name="Google Shape;1529;p4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40"/>
            <p:cNvGrpSpPr/>
            <p:nvPr/>
          </p:nvGrpSpPr>
          <p:grpSpPr>
            <a:xfrm>
              <a:off x="1663240" y="2489688"/>
              <a:ext cx="53024" cy="45495"/>
              <a:chOff x="3965789" y="3393545"/>
              <a:chExt cx="31405" cy="26945"/>
            </a:xfrm>
          </p:grpSpPr>
          <p:sp>
            <p:nvSpPr>
              <p:cNvPr id="1532" name="Google Shape;1532;p4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 name="Google Shape;1534;p40"/>
            <p:cNvGrpSpPr/>
            <p:nvPr/>
          </p:nvGrpSpPr>
          <p:grpSpPr>
            <a:xfrm>
              <a:off x="1594653" y="2654245"/>
              <a:ext cx="53024" cy="45588"/>
              <a:chOff x="3925166" y="3491008"/>
              <a:chExt cx="31405" cy="27001"/>
            </a:xfrm>
          </p:grpSpPr>
          <p:sp>
            <p:nvSpPr>
              <p:cNvPr id="1535" name="Google Shape;1535;p4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 name="Google Shape;1537;p40"/>
            <p:cNvGrpSpPr/>
            <p:nvPr/>
          </p:nvGrpSpPr>
          <p:grpSpPr>
            <a:xfrm>
              <a:off x="1185518" y="2400930"/>
              <a:ext cx="53011" cy="45415"/>
              <a:chOff x="3682845" y="3340976"/>
              <a:chExt cx="31397" cy="26898"/>
            </a:xfrm>
          </p:grpSpPr>
          <p:sp>
            <p:nvSpPr>
              <p:cNvPr id="1538" name="Google Shape;1538;p4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 name="Google Shape;1540;p40"/>
            <p:cNvGrpSpPr/>
            <p:nvPr/>
          </p:nvGrpSpPr>
          <p:grpSpPr>
            <a:xfrm>
              <a:off x="1375545" y="2422456"/>
              <a:ext cx="53183" cy="45574"/>
              <a:chOff x="3795393" y="3353725"/>
              <a:chExt cx="31499" cy="26993"/>
            </a:xfrm>
          </p:grpSpPr>
          <p:sp>
            <p:nvSpPr>
              <p:cNvPr id="1541" name="Google Shape;1541;p4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 name="Google Shape;1543;p40"/>
            <p:cNvGrpSpPr/>
            <p:nvPr/>
          </p:nvGrpSpPr>
          <p:grpSpPr>
            <a:xfrm>
              <a:off x="2019695" y="4126889"/>
              <a:ext cx="65719" cy="56251"/>
              <a:chOff x="4176909" y="4363221"/>
              <a:chExt cx="38924" cy="33316"/>
            </a:xfrm>
          </p:grpSpPr>
          <p:sp>
            <p:nvSpPr>
              <p:cNvPr id="1544" name="Google Shape;1544;p4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 name="Google Shape;1546;p40"/>
            <p:cNvGrpSpPr/>
            <p:nvPr/>
          </p:nvGrpSpPr>
          <p:grpSpPr>
            <a:xfrm>
              <a:off x="2102903" y="3526560"/>
              <a:ext cx="56663" cy="48576"/>
              <a:chOff x="4226191" y="4007660"/>
              <a:chExt cx="33560" cy="28770"/>
            </a:xfrm>
          </p:grpSpPr>
          <p:sp>
            <p:nvSpPr>
              <p:cNvPr id="1547" name="Google Shape;1547;p4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 name="Google Shape;1549;p40"/>
            <p:cNvGrpSpPr/>
            <p:nvPr/>
          </p:nvGrpSpPr>
          <p:grpSpPr>
            <a:xfrm>
              <a:off x="1041903" y="2461829"/>
              <a:ext cx="56716" cy="48456"/>
              <a:chOff x="3597785" y="3377045"/>
              <a:chExt cx="33591" cy="28699"/>
            </a:xfrm>
          </p:grpSpPr>
          <p:sp>
            <p:nvSpPr>
              <p:cNvPr id="1550" name="Google Shape;1550;p4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 name="Google Shape;1552;p40"/>
            <p:cNvGrpSpPr/>
            <p:nvPr/>
          </p:nvGrpSpPr>
          <p:grpSpPr>
            <a:xfrm>
              <a:off x="1531682" y="2956109"/>
              <a:ext cx="56716" cy="48443"/>
              <a:chOff x="3887870" y="3669796"/>
              <a:chExt cx="33591" cy="28692"/>
            </a:xfrm>
          </p:grpSpPr>
          <p:sp>
            <p:nvSpPr>
              <p:cNvPr id="1553" name="Google Shape;1553;p4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 name="Google Shape;1555;p40"/>
            <p:cNvGrpSpPr/>
            <p:nvPr/>
          </p:nvGrpSpPr>
          <p:grpSpPr>
            <a:xfrm>
              <a:off x="1414254" y="2638403"/>
              <a:ext cx="56556" cy="48576"/>
              <a:chOff x="3818320" y="3481625"/>
              <a:chExt cx="33497" cy="28770"/>
            </a:xfrm>
          </p:grpSpPr>
          <p:sp>
            <p:nvSpPr>
              <p:cNvPr id="1556" name="Google Shape;1556;p4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40"/>
            <p:cNvGrpSpPr/>
            <p:nvPr/>
          </p:nvGrpSpPr>
          <p:grpSpPr>
            <a:xfrm>
              <a:off x="2190613" y="3717835"/>
              <a:ext cx="63302" cy="54246"/>
              <a:chOff x="4278139" y="4120948"/>
              <a:chExt cx="37492" cy="32129"/>
            </a:xfrm>
          </p:grpSpPr>
          <p:sp>
            <p:nvSpPr>
              <p:cNvPr id="1559" name="Google Shape;1559;p4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 name="Google Shape;1561;p40"/>
            <p:cNvGrpSpPr/>
            <p:nvPr/>
          </p:nvGrpSpPr>
          <p:grpSpPr>
            <a:xfrm>
              <a:off x="2429958" y="3475448"/>
              <a:ext cx="56556" cy="48443"/>
              <a:chOff x="4419898" y="3977388"/>
              <a:chExt cx="33497" cy="28692"/>
            </a:xfrm>
          </p:grpSpPr>
          <p:sp>
            <p:nvSpPr>
              <p:cNvPr id="1562" name="Google Shape;1562;p4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 name="Google Shape;1564;p40"/>
            <p:cNvGrpSpPr/>
            <p:nvPr/>
          </p:nvGrpSpPr>
          <p:grpSpPr>
            <a:xfrm>
              <a:off x="1989339" y="3572188"/>
              <a:ext cx="56556" cy="48562"/>
              <a:chOff x="4158930" y="4034684"/>
              <a:chExt cx="33497" cy="28762"/>
            </a:xfrm>
          </p:grpSpPr>
          <p:sp>
            <p:nvSpPr>
              <p:cNvPr id="1565" name="Google Shape;1565;p4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40"/>
            <p:cNvGrpSpPr/>
            <p:nvPr/>
          </p:nvGrpSpPr>
          <p:grpSpPr>
            <a:xfrm>
              <a:off x="1948850" y="3441108"/>
              <a:ext cx="56556" cy="48576"/>
              <a:chOff x="4134949" y="3957049"/>
              <a:chExt cx="33497" cy="28770"/>
            </a:xfrm>
          </p:grpSpPr>
          <p:sp>
            <p:nvSpPr>
              <p:cNvPr id="1568" name="Google Shape;1568;p4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40"/>
            <p:cNvGrpSpPr/>
            <p:nvPr/>
          </p:nvGrpSpPr>
          <p:grpSpPr>
            <a:xfrm>
              <a:off x="2047967" y="3824972"/>
              <a:ext cx="73580" cy="62917"/>
              <a:chOff x="4193653" y="4184403"/>
              <a:chExt cx="43580" cy="37264"/>
            </a:xfrm>
          </p:grpSpPr>
          <p:sp>
            <p:nvSpPr>
              <p:cNvPr id="1571" name="Google Shape;1571;p4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40"/>
            <p:cNvGrpSpPr/>
            <p:nvPr/>
          </p:nvGrpSpPr>
          <p:grpSpPr>
            <a:xfrm>
              <a:off x="2301136" y="3418812"/>
              <a:ext cx="73580" cy="62997"/>
              <a:chOff x="4343600" y="3943844"/>
              <a:chExt cx="43580" cy="37312"/>
            </a:xfrm>
          </p:grpSpPr>
          <p:sp>
            <p:nvSpPr>
              <p:cNvPr id="1574" name="Google Shape;1574;p4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 name="Google Shape;1576;p40"/>
            <p:cNvGrpSpPr/>
            <p:nvPr/>
          </p:nvGrpSpPr>
          <p:grpSpPr>
            <a:xfrm>
              <a:off x="2011980" y="2469677"/>
              <a:ext cx="53183" cy="45588"/>
              <a:chOff x="4172339" y="3381693"/>
              <a:chExt cx="31499" cy="27001"/>
            </a:xfrm>
          </p:grpSpPr>
          <p:sp>
            <p:nvSpPr>
              <p:cNvPr id="1577" name="Google Shape;1577;p4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581" name="Google Shape;1581;p40"/>
          <p:cNvCxnSpPr>
            <a:cxnSpLocks/>
          </p:cNvCxnSpPr>
          <p:nvPr/>
        </p:nvCxnSpPr>
        <p:spPr>
          <a:xfrm>
            <a:off x="3998976" y="1475233"/>
            <a:ext cx="0" cy="2865120"/>
          </a:xfrm>
          <a:prstGeom prst="straightConnector1">
            <a:avLst/>
          </a:prstGeom>
          <a:noFill/>
          <a:ln w="19050"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109771009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9"/>
          <p:cNvSpPr txBox="1">
            <a:spLocks noGrp="1"/>
          </p:cNvSpPr>
          <p:nvPr>
            <p:ph type="title" idx="6"/>
          </p:nvPr>
        </p:nvSpPr>
        <p:spPr>
          <a:xfrm>
            <a:off x="7200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dirty="0"/>
              <a:t>Learnings </a:t>
            </a:r>
            <a:endParaRPr sz="3000" dirty="0"/>
          </a:p>
        </p:txBody>
      </p:sp>
      <p:sp>
        <p:nvSpPr>
          <p:cNvPr id="161" name="Google Shape;161;p29"/>
          <p:cNvSpPr txBox="1">
            <a:spLocks noGrp="1"/>
          </p:cNvSpPr>
          <p:nvPr>
            <p:ph type="subTitle" idx="1"/>
          </p:nvPr>
        </p:nvSpPr>
        <p:spPr>
          <a:xfrm>
            <a:off x="529787" y="1789308"/>
            <a:ext cx="2815496" cy="1564884"/>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US" b="1" dirty="0"/>
              <a:t>Learned about Google </a:t>
            </a:r>
            <a:r>
              <a:rPr lang="en-US" b="1" dirty="0" err="1"/>
              <a:t>Colab</a:t>
            </a:r>
            <a:r>
              <a:rPr lang="en-US" b="1" dirty="0"/>
              <a:t> and GPUs and How we can utilize these Resources for solving High level Computational Problems where Datasets consist of Images, Text, and Videos.</a:t>
            </a:r>
          </a:p>
          <a:p>
            <a:pPr marL="0" lvl="0" indent="0" algn="ctr" rtl="0">
              <a:spcBef>
                <a:spcPts val="0"/>
              </a:spcBef>
              <a:spcAft>
                <a:spcPts val="1600"/>
              </a:spcAft>
              <a:buNone/>
            </a:pPr>
            <a:endParaRPr dirty="0"/>
          </a:p>
        </p:txBody>
      </p:sp>
      <p:sp>
        <p:nvSpPr>
          <p:cNvPr id="162" name="Google Shape;162;p29"/>
          <p:cNvSpPr txBox="1">
            <a:spLocks noGrp="1"/>
          </p:cNvSpPr>
          <p:nvPr>
            <p:ph type="subTitle" idx="2"/>
          </p:nvPr>
        </p:nvSpPr>
        <p:spPr>
          <a:xfrm>
            <a:off x="6218772" y="1463039"/>
            <a:ext cx="2205228" cy="1564885"/>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US" b="1" dirty="0">
                <a:solidFill>
                  <a:schemeClr val="lt2"/>
                </a:solidFill>
              </a:rPr>
              <a:t>Got introduced to Open CV and </a:t>
            </a:r>
            <a:r>
              <a:rPr lang="en-US" b="1" dirty="0" err="1">
                <a:solidFill>
                  <a:schemeClr val="lt2"/>
                </a:solidFill>
              </a:rPr>
              <a:t>Dlib</a:t>
            </a:r>
            <a:r>
              <a:rPr lang="en-US" b="1" dirty="0">
                <a:solidFill>
                  <a:schemeClr val="lt2"/>
                </a:solidFill>
              </a:rPr>
              <a:t>.</a:t>
            </a:r>
          </a:p>
        </p:txBody>
      </p:sp>
      <p:sp>
        <p:nvSpPr>
          <p:cNvPr id="163" name="Google Shape;163;p29"/>
          <p:cNvSpPr txBox="1">
            <a:spLocks noGrp="1"/>
          </p:cNvSpPr>
          <p:nvPr>
            <p:ph type="subTitle" idx="3"/>
          </p:nvPr>
        </p:nvSpPr>
        <p:spPr>
          <a:xfrm>
            <a:off x="3541211" y="1463040"/>
            <a:ext cx="2481633" cy="1564885"/>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US" b="1" dirty="0"/>
              <a:t>Learned how to build convolutional neural networks on </a:t>
            </a:r>
            <a:r>
              <a:rPr lang="en-US" b="1" dirty="0" err="1"/>
              <a:t>Colab</a:t>
            </a:r>
            <a:r>
              <a:rPr lang="en-US" b="1" dirty="0"/>
              <a:t> </a:t>
            </a:r>
            <a:r>
              <a:rPr lang="en-US" b="1"/>
              <a:t>and reuse </a:t>
            </a:r>
            <a:r>
              <a:rPr lang="en-US" b="1" dirty="0"/>
              <a:t>the trained objects in our local machine to perform real time predictions.</a:t>
            </a:r>
          </a:p>
        </p:txBody>
      </p:sp>
      <p:sp>
        <p:nvSpPr>
          <p:cNvPr id="164" name="Google Shape;164;p29"/>
          <p:cNvSpPr txBox="1">
            <a:spLocks noGrp="1"/>
          </p:cNvSpPr>
          <p:nvPr>
            <p:ph type="title"/>
          </p:nvPr>
        </p:nvSpPr>
        <p:spPr>
          <a:xfrm>
            <a:off x="967366" y="3669792"/>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ONE</a:t>
            </a:r>
            <a:endParaRPr dirty="0"/>
          </a:p>
        </p:txBody>
      </p:sp>
      <p:sp>
        <p:nvSpPr>
          <p:cNvPr id="165" name="Google Shape;165;p29"/>
          <p:cNvSpPr txBox="1">
            <a:spLocks noGrp="1"/>
          </p:cNvSpPr>
          <p:nvPr>
            <p:ph type="title" idx="4"/>
          </p:nvPr>
        </p:nvSpPr>
        <p:spPr>
          <a:xfrm>
            <a:off x="6637334" y="3669792"/>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THREE</a:t>
            </a:r>
            <a:endParaRPr dirty="0"/>
          </a:p>
        </p:txBody>
      </p:sp>
      <p:sp>
        <p:nvSpPr>
          <p:cNvPr id="166" name="Google Shape;166;p29"/>
          <p:cNvSpPr txBox="1">
            <a:spLocks noGrp="1"/>
          </p:cNvSpPr>
          <p:nvPr>
            <p:ph type="title" idx="5"/>
          </p:nvPr>
        </p:nvSpPr>
        <p:spPr>
          <a:xfrm>
            <a:off x="4043715" y="3669792"/>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TWO</a:t>
            </a:r>
            <a:endParaRPr dirty="0"/>
          </a:p>
        </p:txBody>
      </p:sp>
    </p:spTree>
    <p:extLst>
      <p:ext uri="{BB962C8B-B14F-4D97-AF65-F5344CB8AC3E}">
        <p14:creationId xmlns:p14="http://schemas.microsoft.com/office/powerpoint/2010/main" val="305536644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9"/>
          <p:cNvSpPr txBox="1">
            <a:spLocks noGrp="1"/>
          </p:cNvSpPr>
          <p:nvPr>
            <p:ph type="title" idx="6"/>
          </p:nvPr>
        </p:nvSpPr>
        <p:spPr>
          <a:xfrm>
            <a:off x="7200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dirty="0"/>
              <a:t>Learnings </a:t>
            </a:r>
            <a:endParaRPr sz="3000" dirty="0"/>
          </a:p>
        </p:txBody>
      </p:sp>
      <p:sp>
        <p:nvSpPr>
          <p:cNvPr id="161" name="Google Shape;161;p29"/>
          <p:cNvSpPr txBox="1">
            <a:spLocks noGrp="1"/>
          </p:cNvSpPr>
          <p:nvPr>
            <p:ph type="subTitle" idx="1"/>
          </p:nvPr>
        </p:nvSpPr>
        <p:spPr>
          <a:xfrm>
            <a:off x="529787" y="1789308"/>
            <a:ext cx="2815496" cy="1564884"/>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US" b="1" dirty="0"/>
              <a:t>Created a Model that can detect different expressions in a face given their images.</a:t>
            </a:r>
          </a:p>
          <a:p>
            <a:pPr marL="0" lvl="0" indent="0" algn="ctr" rtl="0">
              <a:spcBef>
                <a:spcPts val="0"/>
              </a:spcBef>
              <a:spcAft>
                <a:spcPts val="1600"/>
              </a:spcAft>
              <a:buNone/>
            </a:pPr>
            <a:endParaRPr lang="en-US" b="1" dirty="0"/>
          </a:p>
        </p:txBody>
      </p:sp>
      <p:sp>
        <p:nvSpPr>
          <p:cNvPr id="162" name="Google Shape;162;p29"/>
          <p:cNvSpPr txBox="1">
            <a:spLocks noGrp="1"/>
          </p:cNvSpPr>
          <p:nvPr>
            <p:ph type="subTitle" idx="2"/>
          </p:nvPr>
        </p:nvSpPr>
        <p:spPr>
          <a:xfrm>
            <a:off x="6218772" y="1789307"/>
            <a:ext cx="2608236" cy="1564885"/>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US" b="1" dirty="0">
                <a:solidFill>
                  <a:schemeClr val="lt2"/>
                </a:solidFill>
              </a:rPr>
              <a:t>Also performed two phase training on our models, where we have frozen a few layers before our model starts overfitting. </a:t>
            </a:r>
          </a:p>
          <a:p>
            <a:pPr marL="0" lvl="0" indent="0" algn="ctr" rtl="0">
              <a:spcBef>
                <a:spcPts val="0"/>
              </a:spcBef>
              <a:spcAft>
                <a:spcPts val="1600"/>
              </a:spcAft>
              <a:buNone/>
            </a:pPr>
            <a:endParaRPr lang="en-US" b="1" dirty="0">
              <a:solidFill>
                <a:schemeClr val="lt2"/>
              </a:solidFill>
            </a:endParaRPr>
          </a:p>
        </p:txBody>
      </p:sp>
      <p:sp>
        <p:nvSpPr>
          <p:cNvPr id="163" name="Google Shape;163;p29"/>
          <p:cNvSpPr txBox="1">
            <a:spLocks noGrp="1"/>
          </p:cNvSpPr>
          <p:nvPr>
            <p:ph type="subTitle" idx="3"/>
          </p:nvPr>
        </p:nvSpPr>
        <p:spPr>
          <a:xfrm>
            <a:off x="3541211" y="1789308"/>
            <a:ext cx="2481633" cy="1564885"/>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US" b="1" dirty="0"/>
              <a:t>Performed data augmentation on our images to make our model more robust. </a:t>
            </a:r>
          </a:p>
          <a:p>
            <a:pPr marL="0" lvl="0" indent="0" algn="ctr" rtl="0">
              <a:spcBef>
                <a:spcPts val="0"/>
              </a:spcBef>
              <a:spcAft>
                <a:spcPts val="1600"/>
              </a:spcAft>
              <a:buNone/>
            </a:pPr>
            <a:endParaRPr lang="en-US" b="1" dirty="0"/>
          </a:p>
        </p:txBody>
      </p:sp>
      <p:sp>
        <p:nvSpPr>
          <p:cNvPr id="164" name="Google Shape;164;p29"/>
          <p:cNvSpPr txBox="1">
            <a:spLocks noGrp="1"/>
          </p:cNvSpPr>
          <p:nvPr>
            <p:ph type="title"/>
          </p:nvPr>
        </p:nvSpPr>
        <p:spPr>
          <a:xfrm>
            <a:off x="967366" y="3669792"/>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FOUR</a:t>
            </a:r>
            <a:endParaRPr dirty="0"/>
          </a:p>
        </p:txBody>
      </p:sp>
      <p:sp>
        <p:nvSpPr>
          <p:cNvPr id="165" name="Google Shape;165;p29"/>
          <p:cNvSpPr txBox="1">
            <a:spLocks noGrp="1"/>
          </p:cNvSpPr>
          <p:nvPr>
            <p:ph type="title" idx="4"/>
          </p:nvPr>
        </p:nvSpPr>
        <p:spPr>
          <a:xfrm>
            <a:off x="6637334" y="3669792"/>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SIX</a:t>
            </a:r>
            <a:endParaRPr dirty="0"/>
          </a:p>
        </p:txBody>
      </p:sp>
      <p:sp>
        <p:nvSpPr>
          <p:cNvPr id="166" name="Google Shape;166;p29"/>
          <p:cNvSpPr txBox="1">
            <a:spLocks noGrp="1"/>
          </p:cNvSpPr>
          <p:nvPr>
            <p:ph type="title" idx="5"/>
          </p:nvPr>
        </p:nvSpPr>
        <p:spPr>
          <a:xfrm>
            <a:off x="4043715" y="3669792"/>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FIVE</a:t>
            </a:r>
            <a:endParaRPr dirty="0"/>
          </a:p>
        </p:txBody>
      </p:sp>
    </p:spTree>
    <p:extLst>
      <p:ext uri="{BB962C8B-B14F-4D97-AF65-F5344CB8AC3E}">
        <p14:creationId xmlns:p14="http://schemas.microsoft.com/office/powerpoint/2010/main" val="106684815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9"/>
          <p:cNvSpPr txBox="1">
            <a:spLocks noGrp="1"/>
          </p:cNvSpPr>
          <p:nvPr>
            <p:ph type="title" idx="6"/>
          </p:nvPr>
        </p:nvSpPr>
        <p:spPr>
          <a:xfrm>
            <a:off x="7200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dirty="0"/>
              <a:t>Learnings </a:t>
            </a:r>
            <a:endParaRPr sz="3000" dirty="0"/>
          </a:p>
        </p:txBody>
      </p:sp>
      <p:sp>
        <p:nvSpPr>
          <p:cNvPr id="163" name="Google Shape;163;p29"/>
          <p:cNvSpPr txBox="1">
            <a:spLocks noGrp="1"/>
          </p:cNvSpPr>
          <p:nvPr>
            <p:ph type="subTitle" idx="3"/>
          </p:nvPr>
        </p:nvSpPr>
        <p:spPr>
          <a:xfrm>
            <a:off x="2989803" y="1789307"/>
            <a:ext cx="3584448" cy="1564885"/>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US" b="1" dirty="0"/>
              <a:t>evaluated our model on Test set and applied real time prediction.. </a:t>
            </a:r>
          </a:p>
          <a:p>
            <a:pPr marL="0" lvl="0" indent="0" algn="ctr" rtl="0">
              <a:spcBef>
                <a:spcPts val="0"/>
              </a:spcBef>
              <a:spcAft>
                <a:spcPts val="1600"/>
              </a:spcAft>
              <a:buNone/>
            </a:pPr>
            <a:endParaRPr lang="en-US" b="1" dirty="0"/>
          </a:p>
        </p:txBody>
      </p:sp>
      <p:sp>
        <p:nvSpPr>
          <p:cNvPr id="166" name="Google Shape;166;p29"/>
          <p:cNvSpPr txBox="1">
            <a:spLocks noGrp="1"/>
          </p:cNvSpPr>
          <p:nvPr>
            <p:ph type="title" idx="5"/>
          </p:nvPr>
        </p:nvSpPr>
        <p:spPr>
          <a:xfrm>
            <a:off x="4012377" y="3716426"/>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SEVEN</a:t>
            </a:r>
            <a:endParaRPr dirty="0"/>
          </a:p>
        </p:txBody>
      </p:sp>
    </p:spTree>
    <p:extLst>
      <p:ext uri="{BB962C8B-B14F-4D97-AF65-F5344CB8AC3E}">
        <p14:creationId xmlns:p14="http://schemas.microsoft.com/office/powerpoint/2010/main" val="166028972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US" sz="3000" dirty="0"/>
              <a:t>Various Approaches to Improve Training</a:t>
            </a:r>
          </a:p>
        </p:txBody>
      </p:sp>
      <p:sp>
        <p:nvSpPr>
          <p:cNvPr id="110" name="Google Shape;110;p25"/>
          <p:cNvSpPr txBox="1">
            <a:spLocks noGrp="1"/>
          </p:cNvSpPr>
          <p:nvPr>
            <p:ph type="body" idx="1"/>
          </p:nvPr>
        </p:nvSpPr>
        <p:spPr>
          <a:xfrm>
            <a:off x="720000" y="1152475"/>
            <a:ext cx="7704000" cy="3606000"/>
          </a:xfrm>
          <a:prstGeom prst="rect">
            <a:avLst/>
          </a:prstGeom>
          <a:solidFill>
            <a:schemeClr val="dk1">
              <a:alpha val="56699"/>
            </a:schemeClr>
          </a:solidFill>
        </p:spPr>
        <p:txBody>
          <a:bodyPr spcFirstLastPara="1" wrap="square" lIns="234000" tIns="234000" rIns="234000" bIns="91425" anchor="t" anchorCtr="0">
            <a:noAutofit/>
          </a:bodyPr>
          <a:lstStyle/>
          <a:p>
            <a:pPr marL="457200" lvl="0" indent="-311150" algn="l" rtl="0">
              <a:spcBef>
                <a:spcPts val="0"/>
              </a:spcBef>
              <a:spcAft>
                <a:spcPts val="0"/>
              </a:spcAft>
              <a:buClr>
                <a:srgbClr val="F3F3F3"/>
              </a:buClr>
              <a:buSzPts val="1300"/>
              <a:buAutoNum type="arabicPeriod"/>
            </a:pPr>
            <a:r>
              <a:rPr lang="en-US" sz="2000" b="1" dirty="0">
                <a:solidFill>
                  <a:schemeClr val="lt2"/>
                </a:solidFill>
              </a:rPr>
              <a:t>Performing face detection and cropping face images in our training dataset</a:t>
            </a:r>
            <a:r>
              <a:rPr lang="en-US" dirty="0">
                <a:solidFill>
                  <a:schemeClr val="lt2"/>
                </a:solidFill>
              </a:rPr>
              <a:t>. </a:t>
            </a:r>
          </a:p>
          <a:p>
            <a:pPr marL="774700" lvl="1" indent="-171450">
              <a:spcBef>
                <a:spcPts val="0"/>
              </a:spcBef>
              <a:buClr>
                <a:srgbClr val="F3F3F3"/>
              </a:buClr>
              <a:buSzPts val="1300"/>
              <a:buFont typeface="Arial" panose="020B0604020202020204" pitchFamily="34" charset="0"/>
              <a:buChar char="•"/>
            </a:pPr>
            <a:r>
              <a:rPr lang="en-US" sz="1500" dirty="0">
                <a:solidFill>
                  <a:schemeClr val="lt2"/>
                </a:solidFill>
              </a:rPr>
              <a:t>Although we have closely cropped faces in our dataset, they are very noisy.  </a:t>
            </a:r>
          </a:p>
          <a:p>
            <a:pPr marL="774700" lvl="1" indent="-171450">
              <a:spcBef>
                <a:spcPts val="0"/>
              </a:spcBef>
              <a:buClr>
                <a:srgbClr val="F3F3F3"/>
              </a:buClr>
              <a:buSzPts val="1300"/>
              <a:buFont typeface="Arial" panose="020B0604020202020204" pitchFamily="34" charset="0"/>
              <a:buChar char="•"/>
            </a:pPr>
            <a:r>
              <a:rPr lang="en-US" sz="1500" dirty="0">
                <a:solidFill>
                  <a:schemeClr val="lt2"/>
                </a:solidFill>
              </a:rPr>
              <a:t>By filtering out all images which were not detected by face detection algorithm we can make our model more robust.</a:t>
            </a:r>
            <a:endParaRPr dirty="0">
              <a:solidFill>
                <a:schemeClr val="lt2"/>
              </a:solidFill>
            </a:endParaRPr>
          </a:p>
          <a:p>
            <a:pPr marL="0" lvl="0" indent="0" algn="l" rtl="0">
              <a:spcBef>
                <a:spcPts val="1600"/>
              </a:spcBef>
              <a:spcAft>
                <a:spcPts val="1600"/>
              </a:spcAft>
              <a:buNone/>
            </a:pPr>
            <a:endParaRPr dirty="0">
              <a:solidFill>
                <a:schemeClr val="lt2"/>
              </a:solidFill>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292</TotalTime>
  <Words>683</Words>
  <Application>Microsoft Office PowerPoint</Application>
  <PresentationFormat>عرض على الشاشة (9:16)‏</PresentationFormat>
  <Paragraphs>80</Paragraphs>
  <Slides>18</Slides>
  <Notes>17</Notes>
  <HiddenSlides>0</HiddenSlides>
  <MMClips>0</MMClips>
  <ScaleCrop>false</ScaleCrop>
  <HeadingPairs>
    <vt:vector size="6" baseType="variant">
      <vt:variant>
        <vt:lpstr>الخطوط المستخدمة</vt:lpstr>
      </vt:variant>
      <vt:variant>
        <vt:i4>6</vt:i4>
      </vt:variant>
      <vt:variant>
        <vt:lpstr>نسق</vt:lpstr>
      </vt:variant>
      <vt:variant>
        <vt:i4>1</vt:i4>
      </vt:variant>
      <vt:variant>
        <vt:lpstr>عناوين الشرائح</vt:lpstr>
      </vt:variant>
      <vt:variant>
        <vt:i4>18</vt:i4>
      </vt:variant>
    </vt:vector>
  </HeadingPairs>
  <TitlesOfParts>
    <vt:vector size="25" baseType="lpstr">
      <vt:lpstr>Arial</vt:lpstr>
      <vt:lpstr>Rajdhani</vt:lpstr>
      <vt:lpstr>Fira Sans Condensed Light</vt:lpstr>
      <vt:lpstr>Josefin Slab</vt:lpstr>
      <vt:lpstr>Anton</vt:lpstr>
      <vt:lpstr>Advent Pro Light</vt:lpstr>
      <vt:lpstr>Ai Tech Agency by Slidesgo</vt:lpstr>
      <vt:lpstr>Facial Emotion Detection</vt:lpstr>
      <vt:lpstr>Learnings</vt:lpstr>
      <vt:lpstr>Use Cases - Gaming Industry</vt:lpstr>
      <vt:lpstr>Use Cases - Behavioural Testing</vt:lpstr>
      <vt:lpstr>Use Cases - Market Research</vt:lpstr>
      <vt:lpstr>Learnings </vt:lpstr>
      <vt:lpstr>Learnings </vt:lpstr>
      <vt:lpstr>Learnings </vt:lpstr>
      <vt:lpstr>Various Approaches to Improve Training</vt:lpstr>
      <vt:lpstr>Various Approaches to Improve Training</vt:lpstr>
      <vt:lpstr>Various Approaches to Improve Training</vt:lpstr>
      <vt:lpstr>Prerequisites</vt:lpstr>
      <vt:lpstr>Understanding Problem Statement</vt:lpstr>
      <vt:lpstr>Building Process</vt:lpstr>
      <vt:lpstr>Facial Expression Recognition System</vt:lpstr>
      <vt:lpstr>MEET THE TEAM</vt:lpstr>
      <vt:lpstr>THANK YOU ! </vt:lpstr>
      <vt:lpstr>عرض تقديمي في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Facial Emotion Detection</dc:title>
  <dc:creator>Hiba Habash</dc:creator>
  <cp:lastModifiedBy>hp</cp:lastModifiedBy>
  <cp:revision>11</cp:revision>
  <dcterms:modified xsi:type="dcterms:W3CDTF">2021-12-14T19:28:03Z</dcterms:modified>
</cp:coreProperties>
</file>